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256" r:id="rId2"/>
    <p:sldId id="257" r:id="rId3"/>
    <p:sldId id="284" r:id="rId4"/>
    <p:sldId id="258" r:id="rId5"/>
    <p:sldId id="280" r:id="rId6"/>
    <p:sldId id="282" r:id="rId7"/>
    <p:sldId id="259" r:id="rId8"/>
    <p:sldId id="286" r:id="rId9"/>
    <p:sldId id="263" r:id="rId10"/>
    <p:sldId id="288" r:id="rId11"/>
    <p:sldId id="261" r:id="rId12"/>
    <p:sldId id="289" r:id="rId13"/>
    <p:sldId id="264" r:id="rId14"/>
    <p:sldId id="262" r:id="rId15"/>
    <p:sldId id="291" r:id="rId16"/>
    <p:sldId id="266" r:id="rId17"/>
    <p:sldId id="267" r:id="rId18"/>
    <p:sldId id="297" r:id="rId19"/>
    <p:sldId id="299" r:id="rId20"/>
    <p:sldId id="260" r:id="rId21"/>
    <p:sldId id="277" r:id="rId22"/>
    <p:sldId id="269" r:id="rId23"/>
    <p:sldId id="270" r:id="rId24"/>
    <p:sldId id="272" r:id="rId25"/>
    <p:sldId id="273" r:id="rId26"/>
    <p:sldId id="274" r:id="rId27"/>
    <p:sldId id="271" r:id="rId28"/>
    <p:sldId id="292" r:id="rId29"/>
    <p:sldId id="294" r:id="rId30"/>
    <p:sldId id="295" r:id="rId31"/>
    <p:sldId id="275" r:id="rId32"/>
    <p:sldId id="296" r:id="rId3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06"/>
    <p:restoredTop sz="94696"/>
  </p:normalViewPr>
  <p:slideViewPr>
    <p:cSldViewPr snapToGrid="0" snapToObjects="1">
      <p:cViewPr varScale="1">
        <p:scale>
          <a:sx n="102" d="100"/>
          <a:sy n="102" d="100"/>
        </p:scale>
        <p:origin x="45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_rels/data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ata3.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sv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rawing3.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sv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C63606-CCD2-47D0-B09F-4890F674C73E}" type="doc">
      <dgm:prSet loTypeId="urn:microsoft.com/office/officeart/2018/2/layout/IconVerticalSolidList" loCatId="icon" qsTypeId="urn:microsoft.com/office/officeart/2005/8/quickstyle/simple4" qsCatId="simple" csTypeId="urn:microsoft.com/office/officeart/2018/5/colors/Iconchunking_neutralicontext_colorful1" csCatId="colorful" phldr="1"/>
      <dgm:spPr/>
      <dgm:t>
        <a:bodyPr/>
        <a:lstStyle/>
        <a:p>
          <a:endParaRPr lang="en-US"/>
        </a:p>
      </dgm:t>
    </dgm:pt>
    <dgm:pt modelId="{58686FE2-1FFF-43A6-9270-8BB77CE16251}">
      <dgm:prSet/>
      <dgm:spPr/>
      <dgm:t>
        <a:bodyPr/>
        <a:lstStyle/>
        <a:p>
          <a:r>
            <a:rPr lang="nl-NL"/>
            <a:t>De opdrachten 1 t/m 7: zijn hier nog vragen over? </a:t>
          </a:r>
          <a:endParaRPr lang="en-US"/>
        </a:p>
      </dgm:t>
    </dgm:pt>
    <dgm:pt modelId="{7C0436EB-B554-4BCB-8E57-7596AE907A6A}" type="parTrans" cxnId="{BB581DF8-6DEF-4237-8657-5254391B6A15}">
      <dgm:prSet/>
      <dgm:spPr/>
      <dgm:t>
        <a:bodyPr/>
        <a:lstStyle/>
        <a:p>
          <a:endParaRPr lang="en-US"/>
        </a:p>
      </dgm:t>
    </dgm:pt>
    <dgm:pt modelId="{56009E63-5266-4F5D-97BA-5496DDFDA402}" type="sibTrans" cxnId="{BB581DF8-6DEF-4237-8657-5254391B6A15}">
      <dgm:prSet/>
      <dgm:spPr/>
      <dgm:t>
        <a:bodyPr/>
        <a:lstStyle/>
        <a:p>
          <a:endParaRPr lang="en-US"/>
        </a:p>
      </dgm:t>
    </dgm:pt>
    <dgm:pt modelId="{327387F4-4570-4F39-9244-B9189E865C98}">
      <dgm:prSet/>
      <dgm:spPr/>
      <dgm:t>
        <a:bodyPr/>
        <a:lstStyle/>
        <a:p>
          <a:r>
            <a:rPr lang="nl-NL"/>
            <a:t>Waarom is het als EHBO’er belangrijk om kennis te hebben van de algemene ontwikkeling van kinderen?</a:t>
          </a:r>
          <a:endParaRPr lang="en-US"/>
        </a:p>
      </dgm:t>
    </dgm:pt>
    <dgm:pt modelId="{F84F1BAD-2304-41E1-99F8-D994E006B13F}" type="parTrans" cxnId="{11551282-5C9C-4D6B-BAF6-56D4F58E2E75}">
      <dgm:prSet/>
      <dgm:spPr/>
      <dgm:t>
        <a:bodyPr/>
        <a:lstStyle/>
        <a:p>
          <a:endParaRPr lang="en-US"/>
        </a:p>
      </dgm:t>
    </dgm:pt>
    <dgm:pt modelId="{A88980ED-C091-47F1-9754-F2AE74543CE0}" type="sibTrans" cxnId="{11551282-5C9C-4D6B-BAF6-56D4F58E2E75}">
      <dgm:prSet/>
      <dgm:spPr/>
      <dgm:t>
        <a:bodyPr/>
        <a:lstStyle/>
        <a:p>
          <a:endParaRPr lang="en-US"/>
        </a:p>
      </dgm:t>
    </dgm:pt>
    <dgm:pt modelId="{6B43FEDF-B22A-4815-B95B-AE207897A8E2}" type="pres">
      <dgm:prSet presAssocID="{D0C63606-CCD2-47D0-B09F-4890F674C73E}" presName="root" presStyleCnt="0">
        <dgm:presLayoutVars>
          <dgm:dir/>
          <dgm:resizeHandles val="exact"/>
        </dgm:presLayoutVars>
      </dgm:prSet>
      <dgm:spPr/>
    </dgm:pt>
    <dgm:pt modelId="{A2287BF9-5736-4A38-B709-265C5A9CFA95}" type="pres">
      <dgm:prSet presAssocID="{58686FE2-1FFF-43A6-9270-8BB77CE16251}" presName="compNode" presStyleCnt="0"/>
      <dgm:spPr/>
    </dgm:pt>
    <dgm:pt modelId="{321B3FFB-0F98-41B1-B212-34EC65C4896C}" type="pres">
      <dgm:prSet presAssocID="{58686FE2-1FFF-43A6-9270-8BB77CE16251}" presName="bgRect" presStyleLbl="bgShp" presStyleIdx="0" presStyleCnt="2"/>
      <dgm:spPr/>
    </dgm:pt>
    <dgm:pt modelId="{FF4C693C-1CF5-43D8-8226-ECD7EBA3735E}" type="pres">
      <dgm:prSet presAssocID="{58686FE2-1FFF-43A6-9270-8BB77CE1625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lp"/>
        </a:ext>
      </dgm:extLst>
    </dgm:pt>
    <dgm:pt modelId="{CD05FA39-7D00-45A1-876F-095D551D8187}" type="pres">
      <dgm:prSet presAssocID="{58686FE2-1FFF-43A6-9270-8BB77CE16251}" presName="spaceRect" presStyleCnt="0"/>
      <dgm:spPr/>
    </dgm:pt>
    <dgm:pt modelId="{45C0E5A6-E6EF-4540-983A-37536B8A8081}" type="pres">
      <dgm:prSet presAssocID="{58686FE2-1FFF-43A6-9270-8BB77CE16251}" presName="parTx" presStyleLbl="revTx" presStyleIdx="0" presStyleCnt="2">
        <dgm:presLayoutVars>
          <dgm:chMax val="0"/>
          <dgm:chPref val="0"/>
        </dgm:presLayoutVars>
      </dgm:prSet>
      <dgm:spPr/>
    </dgm:pt>
    <dgm:pt modelId="{DDCAE5CB-A491-4DC7-B909-B8BECB1B2F5B}" type="pres">
      <dgm:prSet presAssocID="{56009E63-5266-4F5D-97BA-5496DDFDA402}" presName="sibTrans" presStyleCnt="0"/>
      <dgm:spPr/>
    </dgm:pt>
    <dgm:pt modelId="{5E6B70DD-60D5-445E-AC4C-16A3F1D23406}" type="pres">
      <dgm:prSet presAssocID="{327387F4-4570-4F39-9244-B9189E865C98}" presName="compNode" presStyleCnt="0"/>
      <dgm:spPr/>
    </dgm:pt>
    <dgm:pt modelId="{641B8B7D-AC8B-4567-BBAB-E9B0B066C15E}" type="pres">
      <dgm:prSet presAssocID="{327387F4-4570-4F39-9244-B9189E865C98}" presName="bgRect" presStyleLbl="bgShp" presStyleIdx="1" presStyleCnt="2"/>
      <dgm:spPr/>
    </dgm:pt>
    <dgm:pt modelId="{AC00FD2F-B27C-453F-BF20-E049384DD611}" type="pres">
      <dgm:prSet presAssocID="{327387F4-4570-4F39-9244-B9189E865C98}"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oup of People"/>
        </a:ext>
      </dgm:extLst>
    </dgm:pt>
    <dgm:pt modelId="{7D10B5CA-5A29-4239-9CA3-0D587B13DA5C}" type="pres">
      <dgm:prSet presAssocID="{327387F4-4570-4F39-9244-B9189E865C98}" presName="spaceRect" presStyleCnt="0"/>
      <dgm:spPr/>
    </dgm:pt>
    <dgm:pt modelId="{1A8326A7-12D2-437C-922A-C05DA972704C}" type="pres">
      <dgm:prSet presAssocID="{327387F4-4570-4F39-9244-B9189E865C98}" presName="parTx" presStyleLbl="revTx" presStyleIdx="1" presStyleCnt="2">
        <dgm:presLayoutVars>
          <dgm:chMax val="0"/>
          <dgm:chPref val="0"/>
        </dgm:presLayoutVars>
      </dgm:prSet>
      <dgm:spPr/>
    </dgm:pt>
  </dgm:ptLst>
  <dgm:cxnLst>
    <dgm:cxn modelId="{12F5AE05-7795-40B2-972C-44BB7FB86E90}" type="presOf" srcId="{D0C63606-CCD2-47D0-B09F-4890F674C73E}" destId="{6B43FEDF-B22A-4815-B95B-AE207897A8E2}" srcOrd="0" destOrd="0" presId="urn:microsoft.com/office/officeart/2018/2/layout/IconVerticalSolidList"/>
    <dgm:cxn modelId="{0A230C72-BB0A-4CF3-94C7-132FFFC12DCE}" type="presOf" srcId="{58686FE2-1FFF-43A6-9270-8BB77CE16251}" destId="{45C0E5A6-E6EF-4540-983A-37536B8A8081}" srcOrd="0" destOrd="0" presId="urn:microsoft.com/office/officeart/2018/2/layout/IconVerticalSolidList"/>
    <dgm:cxn modelId="{11551282-5C9C-4D6B-BAF6-56D4F58E2E75}" srcId="{D0C63606-CCD2-47D0-B09F-4890F674C73E}" destId="{327387F4-4570-4F39-9244-B9189E865C98}" srcOrd="1" destOrd="0" parTransId="{F84F1BAD-2304-41E1-99F8-D994E006B13F}" sibTransId="{A88980ED-C091-47F1-9754-F2AE74543CE0}"/>
    <dgm:cxn modelId="{E1E5BF8A-8D20-4B96-907D-51FD4FE24811}" type="presOf" srcId="{327387F4-4570-4F39-9244-B9189E865C98}" destId="{1A8326A7-12D2-437C-922A-C05DA972704C}" srcOrd="0" destOrd="0" presId="urn:microsoft.com/office/officeart/2018/2/layout/IconVerticalSolidList"/>
    <dgm:cxn modelId="{BB581DF8-6DEF-4237-8657-5254391B6A15}" srcId="{D0C63606-CCD2-47D0-B09F-4890F674C73E}" destId="{58686FE2-1FFF-43A6-9270-8BB77CE16251}" srcOrd="0" destOrd="0" parTransId="{7C0436EB-B554-4BCB-8E57-7596AE907A6A}" sibTransId="{56009E63-5266-4F5D-97BA-5496DDFDA402}"/>
    <dgm:cxn modelId="{837D0BEC-2130-4693-8DB6-85254EF3F87D}" type="presParOf" srcId="{6B43FEDF-B22A-4815-B95B-AE207897A8E2}" destId="{A2287BF9-5736-4A38-B709-265C5A9CFA95}" srcOrd="0" destOrd="0" presId="urn:microsoft.com/office/officeart/2018/2/layout/IconVerticalSolidList"/>
    <dgm:cxn modelId="{6DD98F56-FF7F-4A5D-BDCC-5BBC46DAC350}" type="presParOf" srcId="{A2287BF9-5736-4A38-B709-265C5A9CFA95}" destId="{321B3FFB-0F98-41B1-B212-34EC65C4896C}" srcOrd="0" destOrd="0" presId="urn:microsoft.com/office/officeart/2018/2/layout/IconVerticalSolidList"/>
    <dgm:cxn modelId="{EF9F1C0A-5D1C-4B0C-8FC2-F227593C78FB}" type="presParOf" srcId="{A2287BF9-5736-4A38-B709-265C5A9CFA95}" destId="{FF4C693C-1CF5-43D8-8226-ECD7EBA3735E}" srcOrd="1" destOrd="0" presId="urn:microsoft.com/office/officeart/2018/2/layout/IconVerticalSolidList"/>
    <dgm:cxn modelId="{A7C5058D-B540-42E6-9D74-C07FACC263EE}" type="presParOf" srcId="{A2287BF9-5736-4A38-B709-265C5A9CFA95}" destId="{CD05FA39-7D00-45A1-876F-095D551D8187}" srcOrd="2" destOrd="0" presId="urn:microsoft.com/office/officeart/2018/2/layout/IconVerticalSolidList"/>
    <dgm:cxn modelId="{686BB4ED-EE0C-48E1-898B-DE247D036490}" type="presParOf" srcId="{A2287BF9-5736-4A38-B709-265C5A9CFA95}" destId="{45C0E5A6-E6EF-4540-983A-37536B8A8081}" srcOrd="3" destOrd="0" presId="urn:microsoft.com/office/officeart/2018/2/layout/IconVerticalSolidList"/>
    <dgm:cxn modelId="{00CC396B-1A3F-4702-8EDD-84989F4BFACA}" type="presParOf" srcId="{6B43FEDF-B22A-4815-B95B-AE207897A8E2}" destId="{DDCAE5CB-A491-4DC7-B909-B8BECB1B2F5B}" srcOrd="1" destOrd="0" presId="urn:microsoft.com/office/officeart/2018/2/layout/IconVerticalSolidList"/>
    <dgm:cxn modelId="{EC9FCE82-53D2-4025-B4FA-10E869BF2409}" type="presParOf" srcId="{6B43FEDF-B22A-4815-B95B-AE207897A8E2}" destId="{5E6B70DD-60D5-445E-AC4C-16A3F1D23406}" srcOrd="2" destOrd="0" presId="urn:microsoft.com/office/officeart/2018/2/layout/IconVerticalSolidList"/>
    <dgm:cxn modelId="{1A729BFB-4CBF-4AB7-8838-7634D058262A}" type="presParOf" srcId="{5E6B70DD-60D5-445E-AC4C-16A3F1D23406}" destId="{641B8B7D-AC8B-4567-BBAB-E9B0B066C15E}" srcOrd="0" destOrd="0" presId="urn:microsoft.com/office/officeart/2018/2/layout/IconVerticalSolidList"/>
    <dgm:cxn modelId="{0B31C0C3-B6A2-4E0B-B32C-C73F444A0BB3}" type="presParOf" srcId="{5E6B70DD-60D5-445E-AC4C-16A3F1D23406}" destId="{AC00FD2F-B27C-453F-BF20-E049384DD611}" srcOrd="1" destOrd="0" presId="urn:microsoft.com/office/officeart/2018/2/layout/IconVerticalSolidList"/>
    <dgm:cxn modelId="{36EC9061-71C0-485B-B720-0531C74B61C2}" type="presParOf" srcId="{5E6B70DD-60D5-445E-AC4C-16A3F1D23406}" destId="{7D10B5CA-5A29-4239-9CA3-0D587B13DA5C}" srcOrd="2" destOrd="0" presId="urn:microsoft.com/office/officeart/2018/2/layout/IconVerticalSolidList"/>
    <dgm:cxn modelId="{1D4485C7-D840-4B9A-AEEE-76866BB57459}" type="presParOf" srcId="{5E6B70DD-60D5-445E-AC4C-16A3F1D23406}" destId="{1A8326A7-12D2-437C-922A-C05DA972704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AC293F-FDF0-45E2-AE83-750444AA2932}" type="doc">
      <dgm:prSet loTypeId="urn:microsoft.com/office/officeart/2018/2/layout/IconVerticalSolidList" loCatId="icon" qsTypeId="urn:microsoft.com/office/officeart/2005/8/quickstyle/simple4" qsCatId="simple" csTypeId="urn:microsoft.com/office/officeart/2018/5/colors/Iconchunking_neutralbg_colorful1" csCatId="colorful" phldr="1"/>
      <dgm:spPr/>
      <dgm:t>
        <a:bodyPr/>
        <a:lstStyle/>
        <a:p>
          <a:endParaRPr lang="en-US"/>
        </a:p>
      </dgm:t>
    </dgm:pt>
    <dgm:pt modelId="{D71FF6FD-760A-42D9-9B7B-2EDA29644EF5}">
      <dgm:prSet/>
      <dgm:spPr/>
      <dgm:t>
        <a:bodyPr/>
        <a:lstStyle/>
        <a:p>
          <a:pPr>
            <a:lnSpc>
              <a:spcPct val="100000"/>
            </a:lnSpc>
          </a:pPr>
          <a:r>
            <a:rPr lang="nl-NL"/>
            <a:t>Uitwendige wonden</a:t>
          </a:r>
          <a:endParaRPr lang="en-US"/>
        </a:p>
      </dgm:t>
    </dgm:pt>
    <dgm:pt modelId="{70FCE76B-1E68-4B29-B047-8642BF2810ED}" type="parTrans" cxnId="{BE17C94D-C307-4B63-92D6-938ECD8A1443}">
      <dgm:prSet/>
      <dgm:spPr/>
      <dgm:t>
        <a:bodyPr/>
        <a:lstStyle/>
        <a:p>
          <a:endParaRPr lang="en-US"/>
        </a:p>
      </dgm:t>
    </dgm:pt>
    <dgm:pt modelId="{51BFC89E-FC37-43CE-B1E3-D2BE3A82E9DC}" type="sibTrans" cxnId="{BE17C94D-C307-4B63-92D6-938ECD8A1443}">
      <dgm:prSet/>
      <dgm:spPr/>
      <dgm:t>
        <a:bodyPr/>
        <a:lstStyle/>
        <a:p>
          <a:endParaRPr lang="en-US"/>
        </a:p>
      </dgm:t>
    </dgm:pt>
    <dgm:pt modelId="{6D39A7CF-ADF7-4598-87C6-BE71E0B2DF3E}">
      <dgm:prSet/>
      <dgm:spPr/>
      <dgm:t>
        <a:bodyPr/>
        <a:lstStyle/>
        <a:p>
          <a:pPr>
            <a:lnSpc>
              <a:spcPct val="100000"/>
            </a:lnSpc>
          </a:pPr>
          <a:r>
            <a:rPr lang="nl-NL" dirty="0"/>
            <a:t>Kleine-, grote-, schaaf-, snij-, bijt-, scheur- en krabwonden.</a:t>
          </a:r>
          <a:endParaRPr lang="en-US" dirty="0"/>
        </a:p>
      </dgm:t>
    </dgm:pt>
    <dgm:pt modelId="{4447A4BE-14BB-4508-86AA-CF4B3B2E2642}" type="parTrans" cxnId="{907FCEBB-C96F-4CB2-A4CB-919EB2519D08}">
      <dgm:prSet/>
      <dgm:spPr/>
      <dgm:t>
        <a:bodyPr/>
        <a:lstStyle/>
        <a:p>
          <a:endParaRPr lang="en-US"/>
        </a:p>
      </dgm:t>
    </dgm:pt>
    <dgm:pt modelId="{E521381A-963D-471F-85F1-ED069499BD7E}" type="sibTrans" cxnId="{907FCEBB-C96F-4CB2-A4CB-919EB2519D08}">
      <dgm:prSet/>
      <dgm:spPr/>
      <dgm:t>
        <a:bodyPr/>
        <a:lstStyle/>
        <a:p>
          <a:endParaRPr lang="en-US"/>
        </a:p>
      </dgm:t>
    </dgm:pt>
    <dgm:pt modelId="{C319261E-25EE-4FFE-B01B-B670448C757C}">
      <dgm:prSet/>
      <dgm:spPr/>
      <dgm:t>
        <a:bodyPr/>
        <a:lstStyle/>
        <a:p>
          <a:pPr>
            <a:lnSpc>
              <a:spcPct val="100000"/>
            </a:lnSpc>
          </a:pPr>
          <a:r>
            <a:rPr lang="nl-NL"/>
            <a:t>Brandwonden, afdekken van blaren</a:t>
          </a:r>
          <a:endParaRPr lang="en-US"/>
        </a:p>
      </dgm:t>
    </dgm:pt>
    <dgm:pt modelId="{44CD6DFB-8684-4A53-A8DE-BE33C65F49B1}" type="parTrans" cxnId="{4FA567AA-ABD6-439E-8E35-50AE6EE18AD7}">
      <dgm:prSet/>
      <dgm:spPr/>
      <dgm:t>
        <a:bodyPr/>
        <a:lstStyle/>
        <a:p>
          <a:endParaRPr lang="en-US"/>
        </a:p>
      </dgm:t>
    </dgm:pt>
    <dgm:pt modelId="{E71FDA37-ABE9-485B-84F3-520137F0D51D}" type="sibTrans" cxnId="{4FA567AA-ABD6-439E-8E35-50AE6EE18AD7}">
      <dgm:prSet/>
      <dgm:spPr/>
      <dgm:t>
        <a:bodyPr/>
        <a:lstStyle/>
        <a:p>
          <a:endParaRPr lang="en-US"/>
        </a:p>
      </dgm:t>
    </dgm:pt>
    <dgm:pt modelId="{DE4A501F-BD90-4DBD-A3BA-A8CC5EDAA56E}">
      <dgm:prSet/>
      <dgm:spPr/>
      <dgm:t>
        <a:bodyPr/>
        <a:lstStyle/>
        <a:p>
          <a:pPr>
            <a:lnSpc>
              <a:spcPct val="100000"/>
            </a:lnSpc>
          </a:pPr>
          <a:r>
            <a:rPr lang="nl-NL"/>
            <a:t>Actieve bloedingen, shock:</a:t>
          </a:r>
          <a:endParaRPr lang="en-US"/>
        </a:p>
      </dgm:t>
    </dgm:pt>
    <dgm:pt modelId="{71E9096C-1271-4E11-B22D-F815050BFF9B}" type="parTrans" cxnId="{1B5003A9-0519-4E71-800A-F2135C11624D}">
      <dgm:prSet/>
      <dgm:spPr/>
      <dgm:t>
        <a:bodyPr/>
        <a:lstStyle/>
        <a:p>
          <a:endParaRPr lang="en-US"/>
        </a:p>
      </dgm:t>
    </dgm:pt>
    <dgm:pt modelId="{3737C78B-3B04-45FD-9BE1-2AA027C5F0E3}" type="sibTrans" cxnId="{1B5003A9-0519-4E71-800A-F2135C11624D}">
      <dgm:prSet/>
      <dgm:spPr/>
      <dgm:t>
        <a:bodyPr/>
        <a:lstStyle/>
        <a:p>
          <a:endParaRPr lang="en-US"/>
        </a:p>
      </dgm:t>
    </dgm:pt>
    <dgm:pt modelId="{02CEE150-708A-482C-817E-B8477C615E6D}">
      <dgm:prSet/>
      <dgm:spPr/>
      <dgm:t>
        <a:bodyPr/>
        <a:lstStyle/>
        <a:p>
          <a:pPr>
            <a:lnSpc>
              <a:spcPct val="100000"/>
            </a:lnSpc>
          </a:pPr>
          <a:r>
            <a:rPr lang="nl-NL" dirty="0"/>
            <a:t>Druk uitoefenen op de wond</a:t>
          </a:r>
          <a:endParaRPr lang="en-US" dirty="0"/>
        </a:p>
      </dgm:t>
    </dgm:pt>
    <dgm:pt modelId="{CF0BF96C-0ED2-4E87-AA00-2F50411C98E9}" type="parTrans" cxnId="{3B79F97A-92FD-4651-8A1C-E63CCDD65014}">
      <dgm:prSet/>
      <dgm:spPr/>
      <dgm:t>
        <a:bodyPr/>
        <a:lstStyle/>
        <a:p>
          <a:endParaRPr lang="en-US"/>
        </a:p>
      </dgm:t>
    </dgm:pt>
    <dgm:pt modelId="{F84A3433-B393-4138-BD74-8D8E9240D1F7}" type="sibTrans" cxnId="{3B79F97A-92FD-4651-8A1C-E63CCDD65014}">
      <dgm:prSet/>
      <dgm:spPr/>
      <dgm:t>
        <a:bodyPr/>
        <a:lstStyle/>
        <a:p>
          <a:endParaRPr lang="en-US"/>
        </a:p>
      </dgm:t>
    </dgm:pt>
    <dgm:pt modelId="{21D734E6-DBA0-4401-BAF3-1D66B4CED8DF}" type="pres">
      <dgm:prSet presAssocID="{F3AC293F-FDF0-45E2-AE83-750444AA2932}" presName="root" presStyleCnt="0">
        <dgm:presLayoutVars>
          <dgm:dir/>
          <dgm:resizeHandles val="exact"/>
        </dgm:presLayoutVars>
      </dgm:prSet>
      <dgm:spPr/>
    </dgm:pt>
    <dgm:pt modelId="{33D1CB2B-FA09-4187-B437-6CE6B11E4B2F}" type="pres">
      <dgm:prSet presAssocID="{D71FF6FD-760A-42D9-9B7B-2EDA29644EF5}" presName="compNode" presStyleCnt="0"/>
      <dgm:spPr/>
    </dgm:pt>
    <dgm:pt modelId="{74F80DF1-30CC-458C-8A74-02AC39CC0342}" type="pres">
      <dgm:prSet presAssocID="{D71FF6FD-760A-42D9-9B7B-2EDA29644EF5}" presName="bgRect" presStyleLbl="bgShp" presStyleIdx="0" presStyleCnt="5"/>
      <dgm:spPr/>
    </dgm:pt>
    <dgm:pt modelId="{DC696D13-F316-4837-BD63-B73878805A49}" type="pres">
      <dgm:prSet presAssocID="{D71FF6FD-760A-42D9-9B7B-2EDA29644EF5}"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dical"/>
        </a:ext>
      </dgm:extLst>
    </dgm:pt>
    <dgm:pt modelId="{B59D33C5-E00D-480D-8929-CF05EDAB1816}" type="pres">
      <dgm:prSet presAssocID="{D71FF6FD-760A-42D9-9B7B-2EDA29644EF5}" presName="spaceRect" presStyleCnt="0"/>
      <dgm:spPr/>
    </dgm:pt>
    <dgm:pt modelId="{02AEE088-D458-49AB-B7A4-37AFC49414D1}" type="pres">
      <dgm:prSet presAssocID="{D71FF6FD-760A-42D9-9B7B-2EDA29644EF5}" presName="parTx" presStyleLbl="revTx" presStyleIdx="0" presStyleCnt="5">
        <dgm:presLayoutVars>
          <dgm:chMax val="0"/>
          <dgm:chPref val="0"/>
        </dgm:presLayoutVars>
      </dgm:prSet>
      <dgm:spPr/>
    </dgm:pt>
    <dgm:pt modelId="{A8DFC924-CD99-496E-A3F9-4BFB260F40B7}" type="pres">
      <dgm:prSet presAssocID="{51BFC89E-FC37-43CE-B1E3-D2BE3A82E9DC}" presName="sibTrans" presStyleCnt="0"/>
      <dgm:spPr/>
    </dgm:pt>
    <dgm:pt modelId="{BDC36772-0F1B-44A6-BFAC-B79BE0E02252}" type="pres">
      <dgm:prSet presAssocID="{6D39A7CF-ADF7-4598-87C6-BE71E0B2DF3E}" presName="compNode" presStyleCnt="0"/>
      <dgm:spPr/>
    </dgm:pt>
    <dgm:pt modelId="{DC88180C-C13D-4ACE-A97C-1E5932AA126F}" type="pres">
      <dgm:prSet presAssocID="{6D39A7CF-ADF7-4598-87C6-BE71E0B2DF3E}" presName="bgRect" presStyleLbl="bgShp" presStyleIdx="1" presStyleCnt="5"/>
      <dgm:spPr/>
    </dgm:pt>
    <dgm:pt modelId="{27227C8F-0159-4CF2-B024-8F068CEA63DF}" type="pres">
      <dgm:prSet presAssocID="{6D39A7CF-ADF7-4598-87C6-BE71E0B2DF3E}"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g"/>
        </a:ext>
      </dgm:extLst>
    </dgm:pt>
    <dgm:pt modelId="{3EE763F1-7FDB-4631-BDA5-B31278205AC8}" type="pres">
      <dgm:prSet presAssocID="{6D39A7CF-ADF7-4598-87C6-BE71E0B2DF3E}" presName="spaceRect" presStyleCnt="0"/>
      <dgm:spPr/>
    </dgm:pt>
    <dgm:pt modelId="{07460C26-1A96-4DEE-B5FF-8FBF18BA33B4}" type="pres">
      <dgm:prSet presAssocID="{6D39A7CF-ADF7-4598-87C6-BE71E0B2DF3E}" presName="parTx" presStyleLbl="revTx" presStyleIdx="1" presStyleCnt="5">
        <dgm:presLayoutVars>
          <dgm:chMax val="0"/>
          <dgm:chPref val="0"/>
        </dgm:presLayoutVars>
      </dgm:prSet>
      <dgm:spPr/>
    </dgm:pt>
    <dgm:pt modelId="{144C1465-9079-4C64-BBA1-D4DCD54233E9}" type="pres">
      <dgm:prSet presAssocID="{E521381A-963D-471F-85F1-ED069499BD7E}" presName="sibTrans" presStyleCnt="0"/>
      <dgm:spPr/>
    </dgm:pt>
    <dgm:pt modelId="{DD1FF50D-CC94-48DA-AFB1-C3D7658A950E}" type="pres">
      <dgm:prSet presAssocID="{C319261E-25EE-4FFE-B01B-B670448C757C}" presName="compNode" presStyleCnt="0"/>
      <dgm:spPr/>
    </dgm:pt>
    <dgm:pt modelId="{99C79435-225F-4393-BF37-1FB4CA6C200F}" type="pres">
      <dgm:prSet presAssocID="{C319261E-25EE-4FFE-B01B-B670448C757C}" presName="bgRect" presStyleLbl="bgShp" presStyleIdx="2" presStyleCnt="5"/>
      <dgm:spPr/>
    </dgm:pt>
    <dgm:pt modelId="{1D4D2E23-EA25-467E-8DC6-6060AAFA388B}" type="pres">
      <dgm:prSet presAssocID="{C319261E-25EE-4FFE-B01B-B670448C757C}"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up of People"/>
        </a:ext>
      </dgm:extLst>
    </dgm:pt>
    <dgm:pt modelId="{E78481F2-0C29-4F64-AE8B-737A4D58D200}" type="pres">
      <dgm:prSet presAssocID="{C319261E-25EE-4FFE-B01B-B670448C757C}" presName="spaceRect" presStyleCnt="0"/>
      <dgm:spPr/>
    </dgm:pt>
    <dgm:pt modelId="{FF1976EC-AD41-4E5D-AC1B-E3FBA7670652}" type="pres">
      <dgm:prSet presAssocID="{C319261E-25EE-4FFE-B01B-B670448C757C}" presName="parTx" presStyleLbl="revTx" presStyleIdx="2" presStyleCnt="5">
        <dgm:presLayoutVars>
          <dgm:chMax val="0"/>
          <dgm:chPref val="0"/>
        </dgm:presLayoutVars>
      </dgm:prSet>
      <dgm:spPr/>
    </dgm:pt>
    <dgm:pt modelId="{7823922F-BCA7-450B-A9E5-FB76CE708716}" type="pres">
      <dgm:prSet presAssocID="{E71FDA37-ABE9-485B-84F3-520137F0D51D}" presName="sibTrans" presStyleCnt="0"/>
      <dgm:spPr/>
    </dgm:pt>
    <dgm:pt modelId="{1E622892-B70C-486D-81F8-1954844E4368}" type="pres">
      <dgm:prSet presAssocID="{DE4A501F-BD90-4DBD-A3BA-A8CC5EDAA56E}" presName="compNode" presStyleCnt="0"/>
      <dgm:spPr/>
    </dgm:pt>
    <dgm:pt modelId="{92AF14B4-CEF1-4C84-A71E-C645F7852B4E}" type="pres">
      <dgm:prSet presAssocID="{DE4A501F-BD90-4DBD-A3BA-A8CC5EDAA56E}" presName="bgRect" presStyleLbl="bgShp" presStyleIdx="3" presStyleCnt="5"/>
      <dgm:spPr/>
    </dgm:pt>
    <dgm:pt modelId="{5FD2649E-5E75-4165-AE2C-4FB4F5B2C080}" type="pres">
      <dgm:prSet presAssocID="{DE4A501F-BD90-4DBD-A3BA-A8CC5EDAA56E}"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IV"/>
        </a:ext>
      </dgm:extLst>
    </dgm:pt>
    <dgm:pt modelId="{2815C617-33AD-46AA-8BAD-51FDC6E33DAF}" type="pres">
      <dgm:prSet presAssocID="{DE4A501F-BD90-4DBD-A3BA-A8CC5EDAA56E}" presName="spaceRect" presStyleCnt="0"/>
      <dgm:spPr/>
    </dgm:pt>
    <dgm:pt modelId="{6F698A6F-7B8B-43C5-9B7A-E7DF812BC934}" type="pres">
      <dgm:prSet presAssocID="{DE4A501F-BD90-4DBD-A3BA-A8CC5EDAA56E}" presName="parTx" presStyleLbl="revTx" presStyleIdx="3" presStyleCnt="5">
        <dgm:presLayoutVars>
          <dgm:chMax val="0"/>
          <dgm:chPref val="0"/>
        </dgm:presLayoutVars>
      </dgm:prSet>
      <dgm:spPr/>
    </dgm:pt>
    <dgm:pt modelId="{6BCD78BC-80D5-44F6-9D82-AA094C3B8187}" type="pres">
      <dgm:prSet presAssocID="{3737C78B-3B04-45FD-9BE1-2AA027C5F0E3}" presName="sibTrans" presStyleCnt="0"/>
      <dgm:spPr/>
    </dgm:pt>
    <dgm:pt modelId="{293B07F0-59B3-46EA-963E-CDFF6E827FBA}" type="pres">
      <dgm:prSet presAssocID="{02CEE150-708A-482C-817E-B8477C615E6D}" presName="compNode" presStyleCnt="0"/>
      <dgm:spPr/>
    </dgm:pt>
    <dgm:pt modelId="{21B23C4A-486C-4C48-96EE-7995C1D34CAA}" type="pres">
      <dgm:prSet presAssocID="{02CEE150-708A-482C-817E-B8477C615E6D}" presName="bgRect" presStyleLbl="bgShp" presStyleIdx="4" presStyleCnt="5"/>
      <dgm:spPr/>
    </dgm:pt>
    <dgm:pt modelId="{C46948FB-2099-4067-9927-91CB22829DA3}" type="pres">
      <dgm:prSet presAssocID="{02CEE150-708A-482C-817E-B8477C615E6D}"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eckmark"/>
        </a:ext>
      </dgm:extLst>
    </dgm:pt>
    <dgm:pt modelId="{F198AA80-5796-4A96-8365-8196B5EF8D37}" type="pres">
      <dgm:prSet presAssocID="{02CEE150-708A-482C-817E-B8477C615E6D}" presName="spaceRect" presStyleCnt="0"/>
      <dgm:spPr/>
    </dgm:pt>
    <dgm:pt modelId="{8A6709A6-3D22-4857-9D92-4C949F74C05D}" type="pres">
      <dgm:prSet presAssocID="{02CEE150-708A-482C-817E-B8477C615E6D}" presName="parTx" presStyleLbl="revTx" presStyleIdx="4" presStyleCnt="5">
        <dgm:presLayoutVars>
          <dgm:chMax val="0"/>
          <dgm:chPref val="0"/>
        </dgm:presLayoutVars>
      </dgm:prSet>
      <dgm:spPr/>
    </dgm:pt>
  </dgm:ptLst>
  <dgm:cxnLst>
    <dgm:cxn modelId="{71C1E22F-32E9-40D4-9E03-371BB5E9928B}" type="presOf" srcId="{6D39A7CF-ADF7-4598-87C6-BE71E0B2DF3E}" destId="{07460C26-1A96-4DEE-B5FF-8FBF18BA33B4}" srcOrd="0" destOrd="0" presId="urn:microsoft.com/office/officeart/2018/2/layout/IconVerticalSolidList"/>
    <dgm:cxn modelId="{93DC5E39-9780-4801-AF01-C5A7CC97F108}" type="presOf" srcId="{C319261E-25EE-4FFE-B01B-B670448C757C}" destId="{FF1976EC-AD41-4E5D-AC1B-E3FBA7670652}" srcOrd="0" destOrd="0" presId="urn:microsoft.com/office/officeart/2018/2/layout/IconVerticalSolidList"/>
    <dgm:cxn modelId="{BE17C94D-C307-4B63-92D6-938ECD8A1443}" srcId="{F3AC293F-FDF0-45E2-AE83-750444AA2932}" destId="{D71FF6FD-760A-42D9-9B7B-2EDA29644EF5}" srcOrd="0" destOrd="0" parTransId="{70FCE76B-1E68-4B29-B047-8642BF2810ED}" sibTransId="{51BFC89E-FC37-43CE-B1E3-D2BE3A82E9DC}"/>
    <dgm:cxn modelId="{8A05F65D-4D1C-433C-A89B-B1C14F6F9B3C}" type="presOf" srcId="{02CEE150-708A-482C-817E-B8477C615E6D}" destId="{8A6709A6-3D22-4857-9D92-4C949F74C05D}" srcOrd="0" destOrd="0" presId="urn:microsoft.com/office/officeart/2018/2/layout/IconVerticalSolidList"/>
    <dgm:cxn modelId="{3B79F97A-92FD-4651-8A1C-E63CCDD65014}" srcId="{F3AC293F-FDF0-45E2-AE83-750444AA2932}" destId="{02CEE150-708A-482C-817E-B8477C615E6D}" srcOrd="4" destOrd="0" parTransId="{CF0BF96C-0ED2-4E87-AA00-2F50411C98E9}" sibTransId="{F84A3433-B393-4138-BD74-8D8E9240D1F7}"/>
    <dgm:cxn modelId="{C2732495-608B-4DBB-9F93-0171BCE3315F}" type="presOf" srcId="{F3AC293F-FDF0-45E2-AE83-750444AA2932}" destId="{21D734E6-DBA0-4401-BAF3-1D66B4CED8DF}" srcOrd="0" destOrd="0" presId="urn:microsoft.com/office/officeart/2018/2/layout/IconVerticalSolidList"/>
    <dgm:cxn modelId="{1B5003A9-0519-4E71-800A-F2135C11624D}" srcId="{F3AC293F-FDF0-45E2-AE83-750444AA2932}" destId="{DE4A501F-BD90-4DBD-A3BA-A8CC5EDAA56E}" srcOrd="3" destOrd="0" parTransId="{71E9096C-1271-4E11-B22D-F815050BFF9B}" sibTransId="{3737C78B-3B04-45FD-9BE1-2AA027C5F0E3}"/>
    <dgm:cxn modelId="{4FA567AA-ABD6-439E-8E35-50AE6EE18AD7}" srcId="{F3AC293F-FDF0-45E2-AE83-750444AA2932}" destId="{C319261E-25EE-4FFE-B01B-B670448C757C}" srcOrd="2" destOrd="0" parTransId="{44CD6DFB-8684-4A53-A8DE-BE33C65F49B1}" sibTransId="{E71FDA37-ABE9-485B-84F3-520137F0D51D}"/>
    <dgm:cxn modelId="{5DA67CB3-24D2-4FC0-9450-17213B8E314F}" type="presOf" srcId="{D71FF6FD-760A-42D9-9B7B-2EDA29644EF5}" destId="{02AEE088-D458-49AB-B7A4-37AFC49414D1}" srcOrd="0" destOrd="0" presId="urn:microsoft.com/office/officeart/2018/2/layout/IconVerticalSolidList"/>
    <dgm:cxn modelId="{907FCEBB-C96F-4CB2-A4CB-919EB2519D08}" srcId="{F3AC293F-FDF0-45E2-AE83-750444AA2932}" destId="{6D39A7CF-ADF7-4598-87C6-BE71E0B2DF3E}" srcOrd="1" destOrd="0" parTransId="{4447A4BE-14BB-4508-86AA-CF4B3B2E2642}" sibTransId="{E521381A-963D-471F-85F1-ED069499BD7E}"/>
    <dgm:cxn modelId="{971CCCDB-947C-46D3-A5A0-CC45466BCFA2}" type="presOf" srcId="{DE4A501F-BD90-4DBD-A3BA-A8CC5EDAA56E}" destId="{6F698A6F-7B8B-43C5-9B7A-E7DF812BC934}" srcOrd="0" destOrd="0" presId="urn:microsoft.com/office/officeart/2018/2/layout/IconVerticalSolidList"/>
    <dgm:cxn modelId="{A0F88F9B-5438-4F0A-AA20-963A851710C6}" type="presParOf" srcId="{21D734E6-DBA0-4401-BAF3-1D66B4CED8DF}" destId="{33D1CB2B-FA09-4187-B437-6CE6B11E4B2F}" srcOrd="0" destOrd="0" presId="urn:microsoft.com/office/officeart/2018/2/layout/IconVerticalSolidList"/>
    <dgm:cxn modelId="{81D45CA1-8DC8-493E-802C-F0C4ABD05EE1}" type="presParOf" srcId="{33D1CB2B-FA09-4187-B437-6CE6B11E4B2F}" destId="{74F80DF1-30CC-458C-8A74-02AC39CC0342}" srcOrd="0" destOrd="0" presId="urn:microsoft.com/office/officeart/2018/2/layout/IconVerticalSolidList"/>
    <dgm:cxn modelId="{D8225374-A640-4B5F-A315-9CA9B4382B97}" type="presParOf" srcId="{33D1CB2B-FA09-4187-B437-6CE6B11E4B2F}" destId="{DC696D13-F316-4837-BD63-B73878805A49}" srcOrd="1" destOrd="0" presId="urn:microsoft.com/office/officeart/2018/2/layout/IconVerticalSolidList"/>
    <dgm:cxn modelId="{F176811B-C099-48EC-B8B9-5A12D869A4A4}" type="presParOf" srcId="{33D1CB2B-FA09-4187-B437-6CE6B11E4B2F}" destId="{B59D33C5-E00D-480D-8929-CF05EDAB1816}" srcOrd="2" destOrd="0" presId="urn:microsoft.com/office/officeart/2018/2/layout/IconVerticalSolidList"/>
    <dgm:cxn modelId="{EC21793F-3B33-49C4-B140-A8B707B76DAA}" type="presParOf" srcId="{33D1CB2B-FA09-4187-B437-6CE6B11E4B2F}" destId="{02AEE088-D458-49AB-B7A4-37AFC49414D1}" srcOrd="3" destOrd="0" presId="urn:microsoft.com/office/officeart/2018/2/layout/IconVerticalSolidList"/>
    <dgm:cxn modelId="{208D8015-9ED1-4427-8B32-0CB4E7994086}" type="presParOf" srcId="{21D734E6-DBA0-4401-BAF3-1D66B4CED8DF}" destId="{A8DFC924-CD99-496E-A3F9-4BFB260F40B7}" srcOrd="1" destOrd="0" presId="urn:microsoft.com/office/officeart/2018/2/layout/IconVerticalSolidList"/>
    <dgm:cxn modelId="{EC7E0B70-53E9-44F4-B763-8B02F2CB7C8A}" type="presParOf" srcId="{21D734E6-DBA0-4401-BAF3-1D66B4CED8DF}" destId="{BDC36772-0F1B-44A6-BFAC-B79BE0E02252}" srcOrd="2" destOrd="0" presId="urn:microsoft.com/office/officeart/2018/2/layout/IconVerticalSolidList"/>
    <dgm:cxn modelId="{CFF7A1F2-51BC-4206-8FC5-2B354B1E3F3F}" type="presParOf" srcId="{BDC36772-0F1B-44A6-BFAC-B79BE0E02252}" destId="{DC88180C-C13D-4ACE-A97C-1E5932AA126F}" srcOrd="0" destOrd="0" presId="urn:microsoft.com/office/officeart/2018/2/layout/IconVerticalSolidList"/>
    <dgm:cxn modelId="{9F4E6A7C-B216-4D51-A9D5-FF48B22D9DE9}" type="presParOf" srcId="{BDC36772-0F1B-44A6-BFAC-B79BE0E02252}" destId="{27227C8F-0159-4CF2-B024-8F068CEA63DF}" srcOrd="1" destOrd="0" presId="urn:microsoft.com/office/officeart/2018/2/layout/IconVerticalSolidList"/>
    <dgm:cxn modelId="{2EEC85B9-C919-441E-ACBA-837BE693B243}" type="presParOf" srcId="{BDC36772-0F1B-44A6-BFAC-B79BE0E02252}" destId="{3EE763F1-7FDB-4631-BDA5-B31278205AC8}" srcOrd="2" destOrd="0" presId="urn:microsoft.com/office/officeart/2018/2/layout/IconVerticalSolidList"/>
    <dgm:cxn modelId="{7043E4B4-EDF6-4509-BDD8-8935F4104FC9}" type="presParOf" srcId="{BDC36772-0F1B-44A6-BFAC-B79BE0E02252}" destId="{07460C26-1A96-4DEE-B5FF-8FBF18BA33B4}" srcOrd="3" destOrd="0" presId="urn:microsoft.com/office/officeart/2018/2/layout/IconVerticalSolidList"/>
    <dgm:cxn modelId="{606BFEEB-C91F-4530-9311-FC6DC63033D2}" type="presParOf" srcId="{21D734E6-DBA0-4401-BAF3-1D66B4CED8DF}" destId="{144C1465-9079-4C64-BBA1-D4DCD54233E9}" srcOrd="3" destOrd="0" presId="urn:microsoft.com/office/officeart/2018/2/layout/IconVerticalSolidList"/>
    <dgm:cxn modelId="{06BFCE1A-4A1D-44CE-9ACC-2B39E0A3D009}" type="presParOf" srcId="{21D734E6-DBA0-4401-BAF3-1D66B4CED8DF}" destId="{DD1FF50D-CC94-48DA-AFB1-C3D7658A950E}" srcOrd="4" destOrd="0" presId="urn:microsoft.com/office/officeart/2018/2/layout/IconVerticalSolidList"/>
    <dgm:cxn modelId="{B2E1DBD9-E53F-4032-B5DB-7B439881C01D}" type="presParOf" srcId="{DD1FF50D-CC94-48DA-AFB1-C3D7658A950E}" destId="{99C79435-225F-4393-BF37-1FB4CA6C200F}" srcOrd="0" destOrd="0" presId="urn:microsoft.com/office/officeart/2018/2/layout/IconVerticalSolidList"/>
    <dgm:cxn modelId="{55AD7ADA-3F19-4A2E-A98C-43412E1CEAFD}" type="presParOf" srcId="{DD1FF50D-CC94-48DA-AFB1-C3D7658A950E}" destId="{1D4D2E23-EA25-467E-8DC6-6060AAFA388B}" srcOrd="1" destOrd="0" presId="urn:microsoft.com/office/officeart/2018/2/layout/IconVerticalSolidList"/>
    <dgm:cxn modelId="{C42795D7-F44B-4F34-904A-35B35DCCDDCC}" type="presParOf" srcId="{DD1FF50D-CC94-48DA-AFB1-C3D7658A950E}" destId="{E78481F2-0C29-4F64-AE8B-737A4D58D200}" srcOrd="2" destOrd="0" presId="urn:microsoft.com/office/officeart/2018/2/layout/IconVerticalSolidList"/>
    <dgm:cxn modelId="{2C3A14DC-959A-401D-B764-A66F26BF388F}" type="presParOf" srcId="{DD1FF50D-CC94-48DA-AFB1-C3D7658A950E}" destId="{FF1976EC-AD41-4E5D-AC1B-E3FBA7670652}" srcOrd="3" destOrd="0" presId="urn:microsoft.com/office/officeart/2018/2/layout/IconVerticalSolidList"/>
    <dgm:cxn modelId="{09404352-28B4-43B9-AE8D-00256A8C616C}" type="presParOf" srcId="{21D734E6-DBA0-4401-BAF3-1D66B4CED8DF}" destId="{7823922F-BCA7-450B-A9E5-FB76CE708716}" srcOrd="5" destOrd="0" presId="urn:microsoft.com/office/officeart/2018/2/layout/IconVerticalSolidList"/>
    <dgm:cxn modelId="{CB9E1444-62E1-4E96-97C6-0120CDAE1A1A}" type="presParOf" srcId="{21D734E6-DBA0-4401-BAF3-1D66B4CED8DF}" destId="{1E622892-B70C-486D-81F8-1954844E4368}" srcOrd="6" destOrd="0" presId="urn:microsoft.com/office/officeart/2018/2/layout/IconVerticalSolidList"/>
    <dgm:cxn modelId="{812FF482-6D30-4F0D-B002-644A57D539C2}" type="presParOf" srcId="{1E622892-B70C-486D-81F8-1954844E4368}" destId="{92AF14B4-CEF1-4C84-A71E-C645F7852B4E}" srcOrd="0" destOrd="0" presId="urn:microsoft.com/office/officeart/2018/2/layout/IconVerticalSolidList"/>
    <dgm:cxn modelId="{752A98FA-B0B4-4085-B6BC-5B72F0CC6CC5}" type="presParOf" srcId="{1E622892-B70C-486D-81F8-1954844E4368}" destId="{5FD2649E-5E75-4165-AE2C-4FB4F5B2C080}" srcOrd="1" destOrd="0" presId="urn:microsoft.com/office/officeart/2018/2/layout/IconVerticalSolidList"/>
    <dgm:cxn modelId="{4E65CC00-82FC-4B4B-BA6D-0034522EB932}" type="presParOf" srcId="{1E622892-B70C-486D-81F8-1954844E4368}" destId="{2815C617-33AD-46AA-8BAD-51FDC6E33DAF}" srcOrd="2" destOrd="0" presId="urn:microsoft.com/office/officeart/2018/2/layout/IconVerticalSolidList"/>
    <dgm:cxn modelId="{1C40DE65-A98F-458E-AB11-F8F7A3FD5932}" type="presParOf" srcId="{1E622892-B70C-486D-81F8-1954844E4368}" destId="{6F698A6F-7B8B-43C5-9B7A-E7DF812BC934}" srcOrd="3" destOrd="0" presId="urn:microsoft.com/office/officeart/2018/2/layout/IconVerticalSolidList"/>
    <dgm:cxn modelId="{B4D41F26-B525-46E0-AAE7-C3438C9E79AF}" type="presParOf" srcId="{21D734E6-DBA0-4401-BAF3-1D66B4CED8DF}" destId="{6BCD78BC-80D5-44F6-9D82-AA094C3B8187}" srcOrd="7" destOrd="0" presId="urn:microsoft.com/office/officeart/2018/2/layout/IconVerticalSolidList"/>
    <dgm:cxn modelId="{044EAF1B-57DA-43BB-90F0-E55877776841}" type="presParOf" srcId="{21D734E6-DBA0-4401-BAF3-1D66B4CED8DF}" destId="{293B07F0-59B3-46EA-963E-CDFF6E827FBA}" srcOrd="8" destOrd="0" presId="urn:microsoft.com/office/officeart/2018/2/layout/IconVerticalSolidList"/>
    <dgm:cxn modelId="{731A79F9-5300-4EDD-9F36-4658A2DE4FD1}" type="presParOf" srcId="{293B07F0-59B3-46EA-963E-CDFF6E827FBA}" destId="{21B23C4A-486C-4C48-96EE-7995C1D34CAA}" srcOrd="0" destOrd="0" presId="urn:microsoft.com/office/officeart/2018/2/layout/IconVerticalSolidList"/>
    <dgm:cxn modelId="{A6EE236D-783F-4E4C-BD62-5B8787755397}" type="presParOf" srcId="{293B07F0-59B3-46EA-963E-CDFF6E827FBA}" destId="{C46948FB-2099-4067-9927-91CB22829DA3}" srcOrd="1" destOrd="0" presId="urn:microsoft.com/office/officeart/2018/2/layout/IconVerticalSolidList"/>
    <dgm:cxn modelId="{C3AFDB56-BE3A-44C5-A246-5FCBCC6215EE}" type="presParOf" srcId="{293B07F0-59B3-46EA-963E-CDFF6E827FBA}" destId="{F198AA80-5796-4A96-8365-8196B5EF8D37}" srcOrd="2" destOrd="0" presId="urn:microsoft.com/office/officeart/2018/2/layout/IconVerticalSolidList"/>
    <dgm:cxn modelId="{1248B874-906B-4751-AC13-15A19C8D3E18}" type="presParOf" srcId="{293B07F0-59B3-46EA-963E-CDFF6E827FBA}" destId="{8A6709A6-3D22-4857-9D92-4C949F74C05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9CD5CAB-BE67-49E1-A30D-DD0D818B313B}"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B5FE107E-2B74-4339-8E0E-1FD36F3A66B6}">
      <dgm:prSet/>
      <dgm:spPr/>
      <dgm:t>
        <a:bodyPr/>
        <a:lstStyle/>
        <a:p>
          <a:pPr>
            <a:lnSpc>
              <a:spcPct val="100000"/>
            </a:lnSpc>
          </a:pPr>
          <a:r>
            <a:rPr lang="nl-NL"/>
            <a:t>Hete vaste stof: kachel, motor, uitlaat</a:t>
          </a:r>
          <a:endParaRPr lang="en-US"/>
        </a:p>
      </dgm:t>
    </dgm:pt>
    <dgm:pt modelId="{19EA11EA-DDF5-4F3D-B45F-4DE9C8F45D86}" type="parTrans" cxnId="{BE767FFD-AD48-4C8E-AB1D-91590D8A8CEB}">
      <dgm:prSet/>
      <dgm:spPr/>
      <dgm:t>
        <a:bodyPr/>
        <a:lstStyle/>
        <a:p>
          <a:endParaRPr lang="en-US"/>
        </a:p>
      </dgm:t>
    </dgm:pt>
    <dgm:pt modelId="{DA1F4BE0-53E3-4EBA-BB5C-FD985FFE412B}" type="sibTrans" cxnId="{BE767FFD-AD48-4C8E-AB1D-91590D8A8CEB}">
      <dgm:prSet/>
      <dgm:spPr/>
      <dgm:t>
        <a:bodyPr/>
        <a:lstStyle/>
        <a:p>
          <a:pPr>
            <a:lnSpc>
              <a:spcPct val="100000"/>
            </a:lnSpc>
          </a:pPr>
          <a:endParaRPr lang="en-US"/>
        </a:p>
      </dgm:t>
    </dgm:pt>
    <dgm:pt modelId="{61F16335-E70A-4F67-8628-0DB9EE94773D}">
      <dgm:prSet/>
      <dgm:spPr/>
      <dgm:t>
        <a:bodyPr/>
        <a:lstStyle/>
        <a:p>
          <a:pPr>
            <a:lnSpc>
              <a:spcPct val="100000"/>
            </a:lnSpc>
          </a:pPr>
          <a:r>
            <a:rPr lang="nl-NL"/>
            <a:t>Hete vloeistof: heet water, frituurvet</a:t>
          </a:r>
          <a:endParaRPr lang="en-US"/>
        </a:p>
      </dgm:t>
    </dgm:pt>
    <dgm:pt modelId="{BB3ED0BD-9C5D-42C0-AED0-B86B7CDB29FD}" type="parTrans" cxnId="{07337D41-FD8D-4F37-8658-370AC95A0D8B}">
      <dgm:prSet/>
      <dgm:spPr/>
      <dgm:t>
        <a:bodyPr/>
        <a:lstStyle/>
        <a:p>
          <a:endParaRPr lang="en-US"/>
        </a:p>
      </dgm:t>
    </dgm:pt>
    <dgm:pt modelId="{3317C548-0C12-47D1-9BB6-54BDEDEB9D42}" type="sibTrans" cxnId="{07337D41-FD8D-4F37-8658-370AC95A0D8B}">
      <dgm:prSet/>
      <dgm:spPr/>
      <dgm:t>
        <a:bodyPr/>
        <a:lstStyle/>
        <a:p>
          <a:pPr>
            <a:lnSpc>
              <a:spcPct val="100000"/>
            </a:lnSpc>
          </a:pPr>
          <a:endParaRPr lang="en-US"/>
        </a:p>
      </dgm:t>
    </dgm:pt>
    <dgm:pt modelId="{371AD51F-A9B7-4292-B846-BDA89FCD1C26}">
      <dgm:prSet/>
      <dgm:spPr/>
      <dgm:t>
        <a:bodyPr/>
        <a:lstStyle/>
        <a:p>
          <a:pPr>
            <a:lnSpc>
              <a:spcPct val="100000"/>
            </a:lnSpc>
          </a:pPr>
          <a:r>
            <a:rPr lang="nl-NL"/>
            <a:t>Heet gas: stroom, hete lucht, een vlam</a:t>
          </a:r>
          <a:endParaRPr lang="en-US"/>
        </a:p>
      </dgm:t>
    </dgm:pt>
    <dgm:pt modelId="{4EAF7E4C-3933-4322-8779-1E0AB898D230}" type="parTrans" cxnId="{31224276-D356-4250-B395-6CD883D7A4FB}">
      <dgm:prSet/>
      <dgm:spPr/>
      <dgm:t>
        <a:bodyPr/>
        <a:lstStyle/>
        <a:p>
          <a:endParaRPr lang="en-US"/>
        </a:p>
      </dgm:t>
    </dgm:pt>
    <dgm:pt modelId="{9B6ED385-2A85-427E-879F-C36CE0B3E7D6}" type="sibTrans" cxnId="{31224276-D356-4250-B395-6CD883D7A4FB}">
      <dgm:prSet/>
      <dgm:spPr/>
      <dgm:t>
        <a:bodyPr/>
        <a:lstStyle/>
        <a:p>
          <a:pPr>
            <a:lnSpc>
              <a:spcPct val="100000"/>
            </a:lnSpc>
          </a:pPr>
          <a:endParaRPr lang="en-US"/>
        </a:p>
      </dgm:t>
    </dgm:pt>
    <dgm:pt modelId="{777C346A-F246-4186-AA9B-BDD16A846D64}">
      <dgm:prSet/>
      <dgm:spPr/>
      <dgm:t>
        <a:bodyPr/>
        <a:lstStyle/>
        <a:p>
          <a:pPr>
            <a:lnSpc>
              <a:spcPct val="100000"/>
            </a:lnSpc>
          </a:pPr>
          <a:r>
            <a:rPr lang="nl-NL"/>
            <a:t>Chemische stof: zoutzuur, gootsteenontstopper, </a:t>
          </a:r>
        </a:p>
        <a:p>
          <a:pPr>
            <a:lnSpc>
              <a:spcPct val="100000"/>
            </a:lnSpc>
          </a:pPr>
          <a:r>
            <a:rPr lang="nl-NL"/>
            <a:t>verf afbijtmiddel </a:t>
          </a:r>
          <a:endParaRPr lang="en-US" dirty="0"/>
        </a:p>
      </dgm:t>
    </dgm:pt>
    <dgm:pt modelId="{365F6FFC-C535-4A44-8EEE-0532DE2EEA48}" type="parTrans" cxnId="{0C46CF2E-EB46-4CF9-BE09-C05341DA7FFA}">
      <dgm:prSet/>
      <dgm:spPr/>
      <dgm:t>
        <a:bodyPr/>
        <a:lstStyle/>
        <a:p>
          <a:endParaRPr lang="en-US"/>
        </a:p>
      </dgm:t>
    </dgm:pt>
    <dgm:pt modelId="{3E88AD0D-966C-4D82-A3B2-78A0C85F2AC6}" type="sibTrans" cxnId="{0C46CF2E-EB46-4CF9-BE09-C05341DA7FFA}">
      <dgm:prSet/>
      <dgm:spPr/>
      <dgm:t>
        <a:bodyPr/>
        <a:lstStyle/>
        <a:p>
          <a:pPr>
            <a:lnSpc>
              <a:spcPct val="100000"/>
            </a:lnSpc>
          </a:pPr>
          <a:endParaRPr lang="en-US"/>
        </a:p>
      </dgm:t>
    </dgm:pt>
    <dgm:pt modelId="{31ECB9DD-7C65-4E4B-9EA7-ED98EE2FFF7C}">
      <dgm:prSet/>
      <dgm:spPr/>
      <dgm:t>
        <a:bodyPr/>
        <a:lstStyle/>
        <a:p>
          <a:pPr>
            <a:lnSpc>
              <a:spcPct val="100000"/>
            </a:lnSpc>
          </a:pPr>
          <a:r>
            <a:rPr lang="nl-NL"/>
            <a:t>Elektriciteit: kapotte kabel (230V), bliksem</a:t>
          </a:r>
          <a:endParaRPr lang="en-US"/>
        </a:p>
      </dgm:t>
    </dgm:pt>
    <dgm:pt modelId="{03CC9DC6-8C0F-417F-9952-54ED91039B19}" type="parTrans" cxnId="{A72A6514-D233-4202-B270-7AC308DB64E5}">
      <dgm:prSet/>
      <dgm:spPr/>
      <dgm:t>
        <a:bodyPr/>
        <a:lstStyle/>
        <a:p>
          <a:endParaRPr lang="en-US"/>
        </a:p>
      </dgm:t>
    </dgm:pt>
    <dgm:pt modelId="{A741F72D-B447-4127-9235-4BF96B4F8B15}" type="sibTrans" cxnId="{A72A6514-D233-4202-B270-7AC308DB64E5}">
      <dgm:prSet/>
      <dgm:spPr/>
      <dgm:t>
        <a:bodyPr/>
        <a:lstStyle/>
        <a:p>
          <a:pPr>
            <a:lnSpc>
              <a:spcPct val="100000"/>
            </a:lnSpc>
          </a:pPr>
          <a:endParaRPr lang="en-US"/>
        </a:p>
      </dgm:t>
    </dgm:pt>
    <dgm:pt modelId="{7CA8C9A7-66C8-42F1-8576-E66C569DF307}">
      <dgm:prSet/>
      <dgm:spPr/>
      <dgm:t>
        <a:bodyPr/>
        <a:lstStyle/>
        <a:p>
          <a:pPr>
            <a:lnSpc>
              <a:spcPct val="100000"/>
            </a:lnSpc>
          </a:pPr>
          <a:r>
            <a:rPr lang="nl-NL"/>
            <a:t>Radiogene straling: zonnestralen, radiotherapie</a:t>
          </a:r>
          <a:endParaRPr lang="en-US"/>
        </a:p>
      </dgm:t>
    </dgm:pt>
    <dgm:pt modelId="{7E2BE6D5-633D-45E7-9FC4-BE01A0D52E44}" type="parTrans" cxnId="{DA5CD1DF-3DE7-49AF-94B6-0ED5868D6B77}">
      <dgm:prSet/>
      <dgm:spPr/>
      <dgm:t>
        <a:bodyPr/>
        <a:lstStyle/>
        <a:p>
          <a:endParaRPr lang="en-US"/>
        </a:p>
      </dgm:t>
    </dgm:pt>
    <dgm:pt modelId="{8F2709B4-6B92-4532-8418-CF8A384863D3}" type="sibTrans" cxnId="{DA5CD1DF-3DE7-49AF-94B6-0ED5868D6B77}">
      <dgm:prSet/>
      <dgm:spPr/>
      <dgm:t>
        <a:bodyPr/>
        <a:lstStyle/>
        <a:p>
          <a:endParaRPr lang="en-US"/>
        </a:p>
      </dgm:t>
    </dgm:pt>
    <dgm:pt modelId="{C45F30A6-C33F-4AAE-B817-23C0C2897C8D}" type="pres">
      <dgm:prSet presAssocID="{E9CD5CAB-BE67-49E1-A30D-DD0D818B313B}" presName="root" presStyleCnt="0">
        <dgm:presLayoutVars>
          <dgm:dir/>
          <dgm:resizeHandles val="exact"/>
        </dgm:presLayoutVars>
      </dgm:prSet>
      <dgm:spPr/>
    </dgm:pt>
    <dgm:pt modelId="{BE9C59DD-F8D7-4A21-A19B-FBA09A33814F}" type="pres">
      <dgm:prSet presAssocID="{E9CD5CAB-BE67-49E1-A30D-DD0D818B313B}" presName="container" presStyleCnt="0">
        <dgm:presLayoutVars>
          <dgm:dir/>
          <dgm:resizeHandles val="exact"/>
        </dgm:presLayoutVars>
      </dgm:prSet>
      <dgm:spPr/>
    </dgm:pt>
    <dgm:pt modelId="{1C848751-A18C-4928-8B0C-263B698B874B}" type="pres">
      <dgm:prSet presAssocID="{B5FE107E-2B74-4339-8E0E-1FD36F3A66B6}" presName="compNode" presStyleCnt="0"/>
      <dgm:spPr/>
    </dgm:pt>
    <dgm:pt modelId="{9517A173-10C2-4B4B-B4DD-89400AFA7C0B}" type="pres">
      <dgm:prSet presAssocID="{B5FE107E-2B74-4339-8E0E-1FD36F3A66B6}" presName="iconBgRect" presStyleLbl="bgShp" presStyleIdx="0" presStyleCnt="6"/>
      <dgm:spPr/>
    </dgm:pt>
    <dgm:pt modelId="{A46B62B3-A483-4631-8C7C-92922F086237}" type="pres">
      <dgm:prSet presAssocID="{B5FE107E-2B74-4339-8E0E-1FD36F3A66B6}"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ar"/>
        </a:ext>
      </dgm:extLst>
    </dgm:pt>
    <dgm:pt modelId="{AB701760-D56B-44BB-932E-7D3F46D99443}" type="pres">
      <dgm:prSet presAssocID="{B5FE107E-2B74-4339-8E0E-1FD36F3A66B6}" presName="spaceRect" presStyleCnt="0"/>
      <dgm:spPr/>
    </dgm:pt>
    <dgm:pt modelId="{6270ABB6-6EB4-4730-A1B1-7355059AF6BE}" type="pres">
      <dgm:prSet presAssocID="{B5FE107E-2B74-4339-8E0E-1FD36F3A66B6}" presName="textRect" presStyleLbl="revTx" presStyleIdx="0" presStyleCnt="6">
        <dgm:presLayoutVars>
          <dgm:chMax val="1"/>
          <dgm:chPref val="1"/>
        </dgm:presLayoutVars>
      </dgm:prSet>
      <dgm:spPr/>
    </dgm:pt>
    <dgm:pt modelId="{80402792-074F-4C6F-8A06-4DC09B36092D}" type="pres">
      <dgm:prSet presAssocID="{DA1F4BE0-53E3-4EBA-BB5C-FD985FFE412B}" presName="sibTrans" presStyleLbl="sibTrans2D1" presStyleIdx="0" presStyleCnt="0"/>
      <dgm:spPr/>
    </dgm:pt>
    <dgm:pt modelId="{D7CCCBFD-F954-42C6-B1AD-5BA578D3D74F}" type="pres">
      <dgm:prSet presAssocID="{61F16335-E70A-4F67-8628-0DB9EE94773D}" presName="compNode" presStyleCnt="0"/>
      <dgm:spPr/>
    </dgm:pt>
    <dgm:pt modelId="{00722FEE-23A7-4170-8427-51F7C454D4FB}" type="pres">
      <dgm:prSet presAssocID="{61F16335-E70A-4F67-8628-0DB9EE94773D}" presName="iconBgRect" presStyleLbl="bgShp" presStyleIdx="1" presStyleCnt="6"/>
      <dgm:spPr/>
    </dgm:pt>
    <dgm:pt modelId="{00860EA8-6476-4F13-9F9A-1CBA6393365E}" type="pres">
      <dgm:prSet presAssocID="{61F16335-E70A-4F67-8628-0DB9EE94773D}"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ater"/>
        </a:ext>
      </dgm:extLst>
    </dgm:pt>
    <dgm:pt modelId="{3C76E81F-224D-4FE9-8DFA-402D69CF4F11}" type="pres">
      <dgm:prSet presAssocID="{61F16335-E70A-4F67-8628-0DB9EE94773D}" presName="spaceRect" presStyleCnt="0"/>
      <dgm:spPr/>
    </dgm:pt>
    <dgm:pt modelId="{6D68D817-9248-4A0C-AF69-677FF1B5D730}" type="pres">
      <dgm:prSet presAssocID="{61F16335-E70A-4F67-8628-0DB9EE94773D}" presName="textRect" presStyleLbl="revTx" presStyleIdx="1" presStyleCnt="6">
        <dgm:presLayoutVars>
          <dgm:chMax val="1"/>
          <dgm:chPref val="1"/>
        </dgm:presLayoutVars>
      </dgm:prSet>
      <dgm:spPr/>
    </dgm:pt>
    <dgm:pt modelId="{9FE91F62-6FB1-4E32-9D0B-AB6892131611}" type="pres">
      <dgm:prSet presAssocID="{3317C548-0C12-47D1-9BB6-54BDEDEB9D42}" presName="sibTrans" presStyleLbl="sibTrans2D1" presStyleIdx="0" presStyleCnt="0"/>
      <dgm:spPr/>
    </dgm:pt>
    <dgm:pt modelId="{2663FD65-A876-4D85-8698-91D4682595BA}" type="pres">
      <dgm:prSet presAssocID="{371AD51F-A9B7-4292-B846-BDA89FCD1C26}" presName="compNode" presStyleCnt="0"/>
      <dgm:spPr/>
    </dgm:pt>
    <dgm:pt modelId="{D634DDD9-951C-4470-9113-7F2A7946987B}" type="pres">
      <dgm:prSet presAssocID="{371AD51F-A9B7-4292-B846-BDA89FCD1C26}" presName="iconBgRect" presStyleLbl="bgShp" presStyleIdx="2" presStyleCnt="6"/>
      <dgm:spPr/>
    </dgm:pt>
    <dgm:pt modelId="{6247DC83-DDA2-4CA0-86AE-7272008D465C}" type="pres">
      <dgm:prSet presAssocID="{371AD51F-A9B7-4292-B846-BDA89FCD1C26}"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ire"/>
        </a:ext>
      </dgm:extLst>
    </dgm:pt>
    <dgm:pt modelId="{C34922EA-667E-4A75-9CDA-42B868E8B63B}" type="pres">
      <dgm:prSet presAssocID="{371AD51F-A9B7-4292-B846-BDA89FCD1C26}" presName="spaceRect" presStyleCnt="0"/>
      <dgm:spPr/>
    </dgm:pt>
    <dgm:pt modelId="{772D3417-8B48-456A-976A-9C9549DB5106}" type="pres">
      <dgm:prSet presAssocID="{371AD51F-A9B7-4292-B846-BDA89FCD1C26}" presName="textRect" presStyleLbl="revTx" presStyleIdx="2" presStyleCnt="6">
        <dgm:presLayoutVars>
          <dgm:chMax val="1"/>
          <dgm:chPref val="1"/>
        </dgm:presLayoutVars>
      </dgm:prSet>
      <dgm:spPr/>
    </dgm:pt>
    <dgm:pt modelId="{70CDCB86-B4C3-4377-B8E8-7D9B7CA93CC5}" type="pres">
      <dgm:prSet presAssocID="{9B6ED385-2A85-427E-879F-C36CE0B3E7D6}" presName="sibTrans" presStyleLbl="sibTrans2D1" presStyleIdx="0" presStyleCnt="0"/>
      <dgm:spPr/>
    </dgm:pt>
    <dgm:pt modelId="{D18CFB80-E166-49B8-83F5-EF856D699AD9}" type="pres">
      <dgm:prSet presAssocID="{777C346A-F246-4186-AA9B-BDD16A846D64}" presName="compNode" presStyleCnt="0"/>
      <dgm:spPr/>
    </dgm:pt>
    <dgm:pt modelId="{B29570A5-E83D-41CC-A286-BD83938D27C2}" type="pres">
      <dgm:prSet presAssocID="{777C346A-F246-4186-AA9B-BDD16A846D64}" presName="iconBgRect" presStyleLbl="bgShp" presStyleIdx="3" presStyleCnt="6"/>
      <dgm:spPr/>
    </dgm:pt>
    <dgm:pt modelId="{27E092CD-3864-4DEF-814E-ADBFC69D184B}" type="pres">
      <dgm:prSet presAssocID="{777C346A-F246-4186-AA9B-BDD16A846D64}"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at"/>
        </a:ext>
      </dgm:extLst>
    </dgm:pt>
    <dgm:pt modelId="{30D6F5B4-4239-4DF8-892C-0FD4C43F573E}" type="pres">
      <dgm:prSet presAssocID="{777C346A-F246-4186-AA9B-BDD16A846D64}" presName="spaceRect" presStyleCnt="0"/>
      <dgm:spPr/>
    </dgm:pt>
    <dgm:pt modelId="{0C5F2278-57A0-4064-B806-75754A05DA65}" type="pres">
      <dgm:prSet presAssocID="{777C346A-F246-4186-AA9B-BDD16A846D64}" presName="textRect" presStyleLbl="revTx" presStyleIdx="3" presStyleCnt="6">
        <dgm:presLayoutVars>
          <dgm:chMax val="1"/>
          <dgm:chPref val="1"/>
        </dgm:presLayoutVars>
      </dgm:prSet>
      <dgm:spPr/>
    </dgm:pt>
    <dgm:pt modelId="{E6DBBE2E-8E04-48C4-961B-45E7A4791514}" type="pres">
      <dgm:prSet presAssocID="{3E88AD0D-966C-4D82-A3B2-78A0C85F2AC6}" presName="sibTrans" presStyleLbl="sibTrans2D1" presStyleIdx="0" presStyleCnt="0"/>
      <dgm:spPr/>
    </dgm:pt>
    <dgm:pt modelId="{5C1B916A-41CF-4CC5-92CA-D2FCDB814BA6}" type="pres">
      <dgm:prSet presAssocID="{31ECB9DD-7C65-4E4B-9EA7-ED98EE2FFF7C}" presName="compNode" presStyleCnt="0"/>
      <dgm:spPr/>
    </dgm:pt>
    <dgm:pt modelId="{15047B7D-7F4D-4403-A5F0-A7037A2AB91F}" type="pres">
      <dgm:prSet presAssocID="{31ECB9DD-7C65-4E4B-9EA7-ED98EE2FFF7C}" presName="iconBgRect" presStyleLbl="bgShp" presStyleIdx="4" presStyleCnt="6"/>
      <dgm:spPr/>
    </dgm:pt>
    <dgm:pt modelId="{AA92C09A-B210-4D7D-87FA-89BA55079CB5}" type="pres">
      <dgm:prSet presAssocID="{31ECB9DD-7C65-4E4B-9EA7-ED98EE2FFF7C}"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mall paint brush"/>
        </a:ext>
      </dgm:extLst>
    </dgm:pt>
    <dgm:pt modelId="{B038D246-3835-41F2-AACB-A8889985B3E3}" type="pres">
      <dgm:prSet presAssocID="{31ECB9DD-7C65-4E4B-9EA7-ED98EE2FFF7C}" presName="spaceRect" presStyleCnt="0"/>
      <dgm:spPr/>
    </dgm:pt>
    <dgm:pt modelId="{911F93E1-AC0C-4FF7-BAC2-78E68D5F41D0}" type="pres">
      <dgm:prSet presAssocID="{31ECB9DD-7C65-4E4B-9EA7-ED98EE2FFF7C}" presName="textRect" presStyleLbl="revTx" presStyleIdx="4" presStyleCnt="6">
        <dgm:presLayoutVars>
          <dgm:chMax val="1"/>
          <dgm:chPref val="1"/>
        </dgm:presLayoutVars>
      </dgm:prSet>
      <dgm:spPr/>
    </dgm:pt>
    <dgm:pt modelId="{1B50CEEA-F284-4551-A1F7-48985BD9DF42}" type="pres">
      <dgm:prSet presAssocID="{A741F72D-B447-4127-9235-4BF96B4F8B15}" presName="sibTrans" presStyleLbl="sibTrans2D1" presStyleIdx="0" presStyleCnt="0"/>
      <dgm:spPr/>
    </dgm:pt>
    <dgm:pt modelId="{31D25C6D-D6DF-4F75-B78E-49D94AA7C8C7}" type="pres">
      <dgm:prSet presAssocID="{7CA8C9A7-66C8-42F1-8576-E66C569DF307}" presName="compNode" presStyleCnt="0"/>
      <dgm:spPr/>
    </dgm:pt>
    <dgm:pt modelId="{FA8FF8B2-3C10-4AC0-BCE3-F4899FD77D5D}" type="pres">
      <dgm:prSet presAssocID="{7CA8C9A7-66C8-42F1-8576-E66C569DF307}" presName="iconBgRect" presStyleLbl="bgShp" presStyleIdx="5" presStyleCnt="6"/>
      <dgm:spPr/>
    </dgm:pt>
    <dgm:pt modelId="{3348BA9D-9F74-4542-BB41-ADE7CEB90073}" type="pres">
      <dgm:prSet presAssocID="{7CA8C9A7-66C8-42F1-8576-E66C569DF307}"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High Voltage"/>
        </a:ext>
      </dgm:extLst>
    </dgm:pt>
    <dgm:pt modelId="{352B6D6F-6C9C-4BE1-A505-811D712BA6A0}" type="pres">
      <dgm:prSet presAssocID="{7CA8C9A7-66C8-42F1-8576-E66C569DF307}" presName="spaceRect" presStyleCnt="0"/>
      <dgm:spPr/>
    </dgm:pt>
    <dgm:pt modelId="{28C53F0D-3623-4FD4-8F07-D1386CF4C9BD}" type="pres">
      <dgm:prSet presAssocID="{7CA8C9A7-66C8-42F1-8576-E66C569DF307}" presName="textRect" presStyleLbl="revTx" presStyleIdx="5" presStyleCnt="6">
        <dgm:presLayoutVars>
          <dgm:chMax val="1"/>
          <dgm:chPref val="1"/>
        </dgm:presLayoutVars>
      </dgm:prSet>
      <dgm:spPr/>
    </dgm:pt>
  </dgm:ptLst>
  <dgm:cxnLst>
    <dgm:cxn modelId="{86FD1703-014D-A44C-BAC4-326841ED0B07}" type="presOf" srcId="{7CA8C9A7-66C8-42F1-8576-E66C569DF307}" destId="{28C53F0D-3623-4FD4-8F07-D1386CF4C9BD}" srcOrd="0" destOrd="0" presId="urn:microsoft.com/office/officeart/2018/2/layout/IconCircleList"/>
    <dgm:cxn modelId="{36AC8A0F-823E-CE45-A6F6-4293D4C0D24D}" type="presOf" srcId="{3E88AD0D-966C-4D82-A3B2-78A0C85F2AC6}" destId="{E6DBBE2E-8E04-48C4-961B-45E7A4791514}" srcOrd="0" destOrd="0" presId="urn:microsoft.com/office/officeart/2018/2/layout/IconCircleList"/>
    <dgm:cxn modelId="{A72A6514-D233-4202-B270-7AC308DB64E5}" srcId="{E9CD5CAB-BE67-49E1-A30D-DD0D818B313B}" destId="{31ECB9DD-7C65-4E4B-9EA7-ED98EE2FFF7C}" srcOrd="4" destOrd="0" parTransId="{03CC9DC6-8C0F-417F-9952-54ED91039B19}" sibTransId="{A741F72D-B447-4127-9235-4BF96B4F8B15}"/>
    <dgm:cxn modelId="{0C46CF2E-EB46-4CF9-BE09-C05341DA7FFA}" srcId="{E9CD5CAB-BE67-49E1-A30D-DD0D818B313B}" destId="{777C346A-F246-4186-AA9B-BDD16A846D64}" srcOrd="3" destOrd="0" parTransId="{365F6FFC-C535-4A44-8EEE-0532DE2EEA48}" sibTransId="{3E88AD0D-966C-4D82-A3B2-78A0C85F2AC6}"/>
    <dgm:cxn modelId="{647C2A36-AE26-7E43-AC17-36114DB0798F}" type="presOf" srcId="{A741F72D-B447-4127-9235-4BF96B4F8B15}" destId="{1B50CEEA-F284-4551-A1F7-48985BD9DF42}" srcOrd="0" destOrd="0" presId="urn:microsoft.com/office/officeart/2018/2/layout/IconCircleList"/>
    <dgm:cxn modelId="{07337D41-FD8D-4F37-8658-370AC95A0D8B}" srcId="{E9CD5CAB-BE67-49E1-A30D-DD0D818B313B}" destId="{61F16335-E70A-4F67-8628-0DB9EE94773D}" srcOrd="1" destOrd="0" parTransId="{BB3ED0BD-9C5D-42C0-AED0-B86B7CDB29FD}" sibTransId="{3317C548-0C12-47D1-9BB6-54BDEDEB9D42}"/>
    <dgm:cxn modelId="{52291C4A-98E8-CF48-8D45-2FD200459E0F}" type="presOf" srcId="{E9CD5CAB-BE67-49E1-A30D-DD0D818B313B}" destId="{C45F30A6-C33F-4AAE-B817-23C0C2897C8D}" srcOrd="0" destOrd="0" presId="urn:microsoft.com/office/officeart/2018/2/layout/IconCircleList"/>
    <dgm:cxn modelId="{1B999350-DA78-2148-9856-66E6B323922C}" type="presOf" srcId="{61F16335-E70A-4F67-8628-0DB9EE94773D}" destId="{6D68D817-9248-4A0C-AF69-677FF1B5D730}" srcOrd="0" destOrd="0" presId="urn:microsoft.com/office/officeart/2018/2/layout/IconCircleList"/>
    <dgm:cxn modelId="{54BEDA66-FCB3-8A42-A751-56C6F45E6C12}" type="presOf" srcId="{777C346A-F246-4186-AA9B-BDD16A846D64}" destId="{0C5F2278-57A0-4064-B806-75754A05DA65}" srcOrd="0" destOrd="0" presId="urn:microsoft.com/office/officeart/2018/2/layout/IconCircleList"/>
    <dgm:cxn modelId="{31224276-D356-4250-B395-6CD883D7A4FB}" srcId="{E9CD5CAB-BE67-49E1-A30D-DD0D818B313B}" destId="{371AD51F-A9B7-4292-B846-BDA89FCD1C26}" srcOrd="2" destOrd="0" parTransId="{4EAF7E4C-3933-4322-8779-1E0AB898D230}" sibTransId="{9B6ED385-2A85-427E-879F-C36CE0B3E7D6}"/>
    <dgm:cxn modelId="{45F2477C-76E3-B14B-BD41-E0597201A751}" type="presOf" srcId="{DA1F4BE0-53E3-4EBA-BB5C-FD985FFE412B}" destId="{80402792-074F-4C6F-8A06-4DC09B36092D}" srcOrd="0" destOrd="0" presId="urn:microsoft.com/office/officeart/2018/2/layout/IconCircleList"/>
    <dgm:cxn modelId="{657CF37E-67B0-2C40-B9F2-37F4A18715C1}" type="presOf" srcId="{9B6ED385-2A85-427E-879F-C36CE0B3E7D6}" destId="{70CDCB86-B4C3-4377-B8E8-7D9B7CA93CC5}" srcOrd="0" destOrd="0" presId="urn:microsoft.com/office/officeart/2018/2/layout/IconCircleList"/>
    <dgm:cxn modelId="{E5303289-6581-D64B-BB4F-2931D1FC2EF5}" type="presOf" srcId="{371AD51F-A9B7-4292-B846-BDA89FCD1C26}" destId="{772D3417-8B48-456A-976A-9C9549DB5106}" srcOrd="0" destOrd="0" presId="urn:microsoft.com/office/officeart/2018/2/layout/IconCircleList"/>
    <dgm:cxn modelId="{D73B878B-FF16-A143-9D49-5E9DD220189B}" type="presOf" srcId="{3317C548-0C12-47D1-9BB6-54BDEDEB9D42}" destId="{9FE91F62-6FB1-4E32-9D0B-AB6892131611}" srcOrd="0" destOrd="0" presId="urn:microsoft.com/office/officeart/2018/2/layout/IconCircleList"/>
    <dgm:cxn modelId="{994A82A5-F043-9F41-8C0C-38F71234C04F}" type="presOf" srcId="{B5FE107E-2B74-4339-8E0E-1FD36F3A66B6}" destId="{6270ABB6-6EB4-4730-A1B1-7355059AF6BE}" srcOrd="0" destOrd="0" presId="urn:microsoft.com/office/officeart/2018/2/layout/IconCircleList"/>
    <dgm:cxn modelId="{DA5CD1DF-3DE7-49AF-94B6-0ED5868D6B77}" srcId="{E9CD5CAB-BE67-49E1-A30D-DD0D818B313B}" destId="{7CA8C9A7-66C8-42F1-8576-E66C569DF307}" srcOrd="5" destOrd="0" parTransId="{7E2BE6D5-633D-45E7-9FC4-BE01A0D52E44}" sibTransId="{8F2709B4-6B92-4532-8418-CF8A384863D3}"/>
    <dgm:cxn modelId="{C4E856E1-053B-764B-AF88-D1B73EF42DF6}" type="presOf" srcId="{31ECB9DD-7C65-4E4B-9EA7-ED98EE2FFF7C}" destId="{911F93E1-AC0C-4FF7-BAC2-78E68D5F41D0}" srcOrd="0" destOrd="0" presId="urn:microsoft.com/office/officeart/2018/2/layout/IconCircleList"/>
    <dgm:cxn modelId="{BE767FFD-AD48-4C8E-AB1D-91590D8A8CEB}" srcId="{E9CD5CAB-BE67-49E1-A30D-DD0D818B313B}" destId="{B5FE107E-2B74-4339-8E0E-1FD36F3A66B6}" srcOrd="0" destOrd="0" parTransId="{19EA11EA-DDF5-4F3D-B45F-4DE9C8F45D86}" sibTransId="{DA1F4BE0-53E3-4EBA-BB5C-FD985FFE412B}"/>
    <dgm:cxn modelId="{34E6D0AE-B75F-D74B-A0CD-17293C6C823D}" type="presParOf" srcId="{C45F30A6-C33F-4AAE-B817-23C0C2897C8D}" destId="{BE9C59DD-F8D7-4A21-A19B-FBA09A33814F}" srcOrd="0" destOrd="0" presId="urn:microsoft.com/office/officeart/2018/2/layout/IconCircleList"/>
    <dgm:cxn modelId="{AF24FCDA-CB66-4C43-AD19-C601933E166A}" type="presParOf" srcId="{BE9C59DD-F8D7-4A21-A19B-FBA09A33814F}" destId="{1C848751-A18C-4928-8B0C-263B698B874B}" srcOrd="0" destOrd="0" presId="urn:microsoft.com/office/officeart/2018/2/layout/IconCircleList"/>
    <dgm:cxn modelId="{01485C1E-CB63-F642-95C9-B648759FB4A9}" type="presParOf" srcId="{1C848751-A18C-4928-8B0C-263B698B874B}" destId="{9517A173-10C2-4B4B-B4DD-89400AFA7C0B}" srcOrd="0" destOrd="0" presId="urn:microsoft.com/office/officeart/2018/2/layout/IconCircleList"/>
    <dgm:cxn modelId="{5EA33250-D7BB-1247-BE73-DB524441570C}" type="presParOf" srcId="{1C848751-A18C-4928-8B0C-263B698B874B}" destId="{A46B62B3-A483-4631-8C7C-92922F086237}" srcOrd="1" destOrd="0" presId="urn:microsoft.com/office/officeart/2018/2/layout/IconCircleList"/>
    <dgm:cxn modelId="{F54F584D-A6F0-4E45-8D08-29245630E616}" type="presParOf" srcId="{1C848751-A18C-4928-8B0C-263B698B874B}" destId="{AB701760-D56B-44BB-932E-7D3F46D99443}" srcOrd="2" destOrd="0" presId="urn:microsoft.com/office/officeart/2018/2/layout/IconCircleList"/>
    <dgm:cxn modelId="{B865358C-5641-024A-BA52-BD6B3F2DF118}" type="presParOf" srcId="{1C848751-A18C-4928-8B0C-263B698B874B}" destId="{6270ABB6-6EB4-4730-A1B1-7355059AF6BE}" srcOrd="3" destOrd="0" presId="urn:microsoft.com/office/officeart/2018/2/layout/IconCircleList"/>
    <dgm:cxn modelId="{D06706E6-BE4C-7E43-BBC9-F120D61FCEFF}" type="presParOf" srcId="{BE9C59DD-F8D7-4A21-A19B-FBA09A33814F}" destId="{80402792-074F-4C6F-8A06-4DC09B36092D}" srcOrd="1" destOrd="0" presId="urn:microsoft.com/office/officeart/2018/2/layout/IconCircleList"/>
    <dgm:cxn modelId="{9C6C497C-4C12-1F49-957C-A9C10A5A67A7}" type="presParOf" srcId="{BE9C59DD-F8D7-4A21-A19B-FBA09A33814F}" destId="{D7CCCBFD-F954-42C6-B1AD-5BA578D3D74F}" srcOrd="2" destOrd="0" presId="urn:microsoft.com/office/officeart/2018/2/layout/IconCircleList"/>
    <dgm:cxn modelId="{CB7E0009-0343-8C4E-8676-69B43600A274}" type="presParOf" srcId="{D7CCCBFD-F954-42C6-B1AD-5BA578D3D74F}" destId="{00722FEE-23A7-4170-8427-51F7C454D4FB}" srcOrd="0" destOrd="0" presId="urn:microsoft.com/office/officeart/2018/2/layout/IconCircleList"/>
    <dgm:cxn modelId="{9C01DE0C-C445-3A4D-9BA2-FCFF45A4BAB6}" type="presParOf" srcId="{D7CCCBFD-F954-42C6-B1AD-5BA578D3D74F}" destId="{00860EA8-6476-4F13-9F9A-1CBA6393365E}" srcOrd="1" destOrd="0" presId="urn:microsoft.com/office/officeart/2018/2/layout/IconCircleList"/>
    <dgm:cxn modelId="{514B1B68-6CC2-F740-9AC1-CD7834B2EA39}" type="presParOf" srcId="{D7CCCBFD-F954-42C6-B1AD-5BA578D3D74F}" destId="{3C76E81F-224D-4FE9-8DFA-402D69CF4F11}" srcOrd="2" destOrd="0" presId="urn:microsoft.com/office/officeart/2018/2/layout/IconCircleList"/>
    <dgm:cxn modelId="{C8F5019E-A8A8-0F40-8252-F46F0649E76A}" type="presParOf" srcId="{D7CCCBFD-F954-42C6-B1AD-5BA578D3D74F}" destId="{6D68D817-9248-4A0C-AF69-677FF1B5D730}" srcOrd="3" destOrd="0" presId="urn:microsoft.com/office/officeart/2018/2/layout/IconCircleList"/>
    <dgm:cxn modelId="{88799FFD-9611-6C4C-B090-21C3DA6610C3}" type="presParOf" srcId="{BE9C59DD-F8D7-4A21-A19B-FBA09A33814F}" destId="{9FE91F62-6FB1-4E32-9D0B-AB6892131611}" srcOrd="3" destOrd="0" presId="urn:microsoft.com/office/officeart/2018/2/layout/IconCircleList"/>
    <dgm:cxn modelId="{C53326B9-4983-DF41-800A-34BA77A1B7D3}" type="presParOf" srcId="{BE9C59DD-F8D7-4A21-A19B-FBA09A33814F}" destId="{2663FD65-A876-4D85-8698-91D4682595BA}" srcOrd="4" destOrd="0" presId="urn:microsoft.com/office/officeart/2018/2/layout/IconCircleList"/>
    <dgm:cxn modelId="{89FA419D-DE6A-A745-AC39-58608DF05EFA}" type="presParOf" srcId="{2663FD65-A876-4D85-8698-91D4682595BA}" destId="{D634DDD9-951C-4470-9113-7F2A7946987B}" srcOrd="0" destOrd="0" presId="urn:microsoft.com/office/officeart/2018/2/layout/IconCircleList"/>
    <dgm:cxn modelId="{11DCE0F8-B29C-5049-98EE-50D2E529144C}" type="presParOf" srcId="{2663FD65-A876-4D85-8698-91D4682595BA}" destId="{6247DC83-DDA2-4CA0-86AE-7272008D465C}" srcOrd="1" destOrd="0" presId="urn:microsoft.com/office/officeart/2018/2/layout/IconCircleList"/>
    <dgm:cxn modelId="{6F4C63FA-7D76-B247-AAD6-DF4B8CD330C3}" type="presParOf" srcId="{2663FD65-A876-4D85-8698-91D4682595BA}" destId="{C34922EA-667E-4A75-9CDA-42B868E8B63B}" srcOrd="2" destOrd="0" presId="urn:microsoft.com/office/officeart/2018/2/layout/IconCircleList"/>
    <dgm:cxn modelId="{7C881B53-303B-F840-993C-D8501715B7C8}" type="presParOf" srcId="{2663FD65-A876-4D85-8698-91D4682595BA}" destId="{772D3417-8B48-456A-976A-9C9549DB5106}" srcOrd="3" destOrd="0" presId="urn:microsoft.com/office/officeart/2018/2/layout/IconCircleList"/>
    <dgm:cxn modelId="{1025F88C-22A1-5643-B010-41E1D5EE74A9}" type="presParOf" srcId="{BE9C59DD-F8D7-4A21-A19B-FBA09A33814F}" destId="{70CDCB86-B4C3-4377-B8E8-7D9B7CA93CC5}" srcOrd="5" destOrd="0" presId="urn:microsoft.com/office/officeart/2018/2/layout/IconCircleList"/>
    <dgm:cxn modelId="{5C50CD90-C383-2E42-ADBB-296E21180F31}" type="presParOf" srcId="{BE9C59DD-F8D7-4A21-A19B-FBA09A33814F}" destId="{D18CFB80-E166-49B8-83F5-EF856D699AD9}" srcOrd="6" destOrd="0" presId="urn:microsoft.com/office/officeart/2018/2/layout/IconCircleList"/>
    <dgm:cxn modelId="{44629190-3872-964B-A354-5C7E81EBF017}" type="presParOf" srcId="{D18CFB80-E166-49B8-83F5-EF856D699AD9}" destId="{B29570A5-E83D-41CC-A286-BD83938D27C2}" srcOrd="0" destOrd="0" presId="urn:microsoft.com/office/officeart/2018/2/layout/IconCircleList"/>
    <dgm:cxn modelId="{89D62B48-9F8C-734F-8A41-50F94BB3241A}" type="presParOf" srcId="{D18CFB80-E166-49B8-83F5-EF856D699AD9}" destId="{27E092CD-3864-4DEF-814E-ADBFC69D184B}" srcOrd="1" destOrd="0" presId="urn:microsoft.com/office/officeart/2018/2/layout/IconCircleList"/>
    <dgm:cxn modelId="{DFFB694C-27B6-0C4B-92B1-F2998D620865}" type="presParOf" srcId="{D18CFB80-E166-49B8-83F5-EF856D699AD9}" destId="{30D6F5B4-4239-4DF8-892C-0FD4C43F573E}" srcOrd="2" destOrd="0" presId="urn:microsoft.com/office/officeart/2018/2/layout/IconCircleList"/>
    <dgm:cxn modelId="{06396385-9202-EB47-91E6-89EC41E9EF17}" type="presParOf" srcId="{D18CFB80-E166-49B8-83F5-EF856D699AD9}" destId="{0C5F2278-57A0-4064-B806-75754A05DA65}" srcOrd="3" destOrd="0" presId="urn:microsoft.com/office/officeart/2018/2/layout/IconCircleList"/>
    <dgm:cxn modelId="{CBCC1E2D-9B66-0F45-A04A-B032A4880278}" type="presParOf" srcId="{BE9C59DD-F8D7-4A21-A19B-FBA09A33814F}" destId="{E6DBBE2E-8E04-48C4-961B-45E7A4791514}" srcOrd="7" destOrd="0" presId="urn:microsoft.com/office/officeart/2018/2/layout/IconCircleList"/>
    <dgm:cxn modelId="{5AEF9691-C85D-BF4F-A904-A7467AAFC5A1}" type="presParOf" srcId="{BE9C59DD-F8D7-4A21-A19B-FBA09A33814F}" destId="{5C1B916A-41CF-4CC5-92CA-D2FCDB814BA6}" srcOrd="8" destOrd="0" presId="urn:microsoft.com/office/officeart/2018/2/layout/IconCircleList"/>
    <dgm:cxn modelId="{85918203-36DE-2D4E-972C-ECAB5392F155}" type="presParOf" srcId="{5C1B916A-41CF-4CC5-92CA-D2FCDB814BA6}" destId="{15047B7D-7F4D-4403-A5F0-A7037A2AB91F}" srcOrd="0" destOrd="0" presId="urn:microsoft.com/office/officeart/2018/2/layout/IconCircleList"/>
    <dgm:cxn modelId="{B2501D18-77F6-6840-918D-43FE0CEADD85}" type="presParOf" srcId="{5C1B916A-41CF-4CC5-92CA-D2FCDB814BA6}" destId="{AA92C09A-B210-4D7D-87FA-89BA55079CB5}" srcOrd="1" destOrd="0" presId="urn:microsoft.com/office/officeart/2018/2/layout/IconCircleList"/>
    <dgm:cxn modelId="{9E2745A3-AD56-FB40-A25A-E06261A25EC1}" type="presParOf" srcId="{5C1B916A-41CF-4CC5-92CA-D2FCDB814BA6}" destId="{B038D246-3835-41F2-AACB-A8889985B3E3}" srcOrd="2" destOrd="0" presId="urn:microsoft.com/office/officeart/2018/2/layout/IconCircleList"/>
    <dgm:cxn modelId="{4A34111E-D8C9-0A46-82FA-A790E8B77E3B}" type="presParOf" srcId="{5C1B916A-41CF-4CC5-92CA-D2FCDB814BA6}" destId="{911F93E1-AC0C-4FF7-BAC2-78E68D5F41D0}" srcOrd="3" destOrd="0" presId="urn:microsoft.com/office/officeart/2018/2/layout/IconCircleList"/>
    <dgm:cxn modelId="{52EC8443-2BBB-B241-89CE-C8661B9380BC}" type="presParOf" srcId="{BE9C59DD-F8D7-4A21-A19B-FBA09A33814F}" destId="{1B50CEEA-F284-4551-A1F7-48985BD9DF42}" srcOrd="9" destOrd="0" presId="urn:microsoft.com/office/officeart/2018/2/layout/IconCircleList"/>
    <dgm:cxn modelId="{3F065FC2-B426-FD47-9FFD-160726635CBF}" type="presParOf" srcId="{BE9C59DD-F8D7-4A21-A19B-FBA09A33814F}" destId="{31D25C6D-D6DF-4F75-B78E-49D94AA7C8C7}" srcOrd="10" destOrd="0" presId="urn:microsoft.com/office/officeart/2018/2/layout/IconCircleList"/>
    <dgm:cxn modelId="{3E76E28F-CC6B-E644-80A8-074FF1644489}" type="presParOf" srcId="{31D25C6D-D6DF-4F75-B78E-49D94AA7C8C7}" destId="{FA8FF8B2-3C10-4AC0-BCE3-F4899FD77D5D}" srcOrd="0" destOrd="0" presId="urn:microsoft.com/office/officeart/2018/2/layout/IconCircleList"/>
    <dgm:cxn modelId="{B0F62854-96AB-6743-96E5-4E58A451253A}" type="presParOf" srcId="{31D25C6D-D6DF-4F75-B78E-49D94AA7C8C7}" destId="{3348BA9D-9F74-4542-BB41-ADE7CEB90073}" srcOrd="1" destOrd="0" presId="urn:microsoft.com/office/officeart/2018/2/layout/IconCircleList"/>
    <dgm:cxn modelId="{7513C36A-FD28-024A-A6DD-A0D812B15A21}" type="presParOf" srcId="{31D25C6D-D6DF-4F75-B78E-49D94AA7C8C7}" destId="{352B6D6F-6C9C-4BE1-A505-811D712BA6A0}" srcOrd="2" destOrd="0" presId="urn:microsoft.com/office/officeart/2018/2/layout/IconCircleList"/>
    <dgm:cxn modelId="{70D4150B-175C-0F41-9D79-5CC2AD0E5226}" type="presParOf" srcId="{31D25C6D-D6DF-4F75-B78E-49D94AA7C8C7}" destId="{28C53F0D-3623-4FD4-8F07-D1386CF4C9BD}"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1B3FFB-0F98-41B1-B212-34EC65C4896C}">
      <dsp:nvSpPr>
        <dsp:cNvPr id="0" name=""/>
        <dsp:cNvSpPr/>
      </dsp:nvSpPr>
      <dsp:spPr>
        <a:xfrm>
          <a:off x="0" y="956381"/>
          <a:ext cx="6513603" cy="176562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FF4C693C-1CF5-43D8-8226-ECD7EBA3735E}">
      <dsp:nvSpPr>
        <dsp:cNvPr id="0" name=""/>
        <dsp:cNvSpPr/>
      </dsp:nvSpPr>
      <dsp:spPr>
        <a:xfrm>
          <a:off x="534102" y="1353647"/>
          <a:ext cx="971095" cy="97109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45C0E5A6-E6EF-4540-983A-37536B8A8081}">
      <dsp:nvSpPr>
        <dsp:cNvPr id="0" name=""/>
        <dsp:cNvSpPr/>
      </dsp:nvSpPr>
      <dsp:spPr>
        <a:xfrm>
          <a:off x="2039300" y="956381"/>
          <a:ext cx="4474303" cy="1765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862" tIns="186862" rIns="186862" bIns="186862" numCol="1" spcCol="1270" anchor="ctr" anchorCtr="0">
          <a:noAutofit/>
        </a:bodyPr>
        <a:lstStyle/>
        <a:p>
          <a:pPr marL="0" lvl="0" indent="0" algn="l" defTabSz="1066800">
            <a:lnSpc>
              <a:spcPct val="90000"/>
            </a:lnSpc>
            <a:spcBef>
              <a:spcPct val="0"/>
            </a:spcBef>
            <a:spcAft>
              <a:spcPct val="35000"/>
            </a:spcAft>
            <a:buNone/>
          </a:pPr>
          <a:r>
            <a:rPr lang="nl-NL" sz="2400" kern="1200"/>
            <a:t>De opdrachten 1 t/m 7: zijn hier nog vragen over? </a:t>
          </a:r>
          <a:endParaRPr lang="en-US" sz="2400" kern="1200"/>
        </a:p>
      </dsp:txBody>
      <dsp:txXfrm>
        <a:off x="2039300" y="956381"/>
        <a:ext cx="4474303" cy="1765627"/>
      </dsp:txXfrm>
    </dsp:sp>
    <dsp:sp modelId="{641B8B7D-AC8B-4567-BBAB-E9B0B066C15E}">
      <dsp:nvSpPr>
        <dsp:cNvPr id="0" name=""/>
        <dsp:cNvSpPr/>
      </dsp:nvSpPr>
      <dsp:spPr>
        <a:xfrm>
          <a:off x="0" y="3163416"/>
          <a:ext cx="6513603" cy="176562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AC00FD2F-B27C-453F-BF20-E049384DD611}">
      <dsp:nvSpPr>
        <dsp:cNvPr id="0" name=""/>
        <dsp:cNvSpPr/>
      </dsp:nvSpPr>
      <dsp:spPr>
        <a:xfrm>
          <a:off x="534102" y="3560682"/>
          <a:ext cx="971095" cy="97109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1A8326A7-12D2-437C-922A-C05DA972704C}">
      <dsp:nvSpPr>
        <dsp:cNvPr id="0" name=""/>
        <dsp:cNvSpPr/>
      </dsp:nvSpPr>
      <dsp:spPr>
        <a:xfrm>
          <a:off x="2039300" y="3163416"/>
          <a:ext cx="4474303" cy="1765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862" tIns="186862" rIns="186862" bIns="186862" numCol="1" spcCol="1270" anchor="ctr" anchorCtr="0">
          <a:noAutofit/>
        </a:bodyPr>
        <a:lstStyle/>
        <a:p>
          <a:pPr marL="0" lvl="0" indent="0" algn="l" defTabSz="1066800">
            <a:lnSpc>
              <a:spcPct val="90000"/>
            </a:lnSpc>
            <a:spcBef>
              <a:spcPct val="0"/>
            </a:spcBef>
            <a:spcAft>
              <a:spcPct val="35000"/>
            </a:spcAft>
            <a:buNone/>
          </a:pPr>
          <a:r>
            <a:rPr lang="nl-NL" sz="2400" kern="1200"/>
            <a:t>Waarom is het als EHBO’er belangrijk om kennis te hebben van de algemene ontwikkeling van kinderen?</a:t>
          </a:r>
          <a:endParaRPr lang="en-US" sz="2400" kern="1200"/>
        </a:p>
      </dsp:txBody>
      <dsp:txXfrm>
        <a:off x="2039300" y="3163416"/>
        <a:ext cx="4474303" cy="17656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F80DF1-30CC-458C-8A74-02AC39CC0342}">
      <dsp:nvSpPr>
        <dsp:cNvPr id="0" name=""/>
        <dsp:cNvSpPr/>
      </dsp:nvSpPr>
      <dsp:spPr>
        <a:xfrm>
          <a:off x="0" y="4597"/>
          <a:ext cx="6513603" cy="9793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DC696D13-F316-4837-BD63-B73878805A49}">
      <dsp:nvSpPr>
        <dsp:cNvPr id="0" name=""/>
        <dsp:cNvSpPr/>
      </dsp:nvSpPr>
      <dsp:spPr>
        <a:xfrm>
          <a:off x="296259" y="224956"/>
          <a:ext cx="538654" cy="53865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02AEE088-D458-49AB-B7A4-37AFC49414D1}">
      <dsp:nvSpPr>
        <dsp:cNvPr id="0" name=""/>
        <dsp:cNvSpPr/>
      </dsp:nvSpPr>
      <dsp:spPr>
        <a:xfrm>
          <a:off x="1131174" y="4597"/>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44550">
            <a:lnSpc>
              <a:spcPct val="100000"/>
            </a:lnSpc>
            <a:spcBef>
              <a:spcPct val="0"/>
            </a:spcBef>
            <a:spcAft>
              <a:spcPct val="35000"/>
            </a:spcAft>
            <a:buNone/>
          </a:pPr>
          <a:r>
            <a:rPr lang="nl-NL" sz="1900" kern="1200"/>
            <a:t>Uitwendige wonden</a:t>
          </a:r>
          <a:endParaRPr lang="en-US" sz="1900" kern="1200"/>
        </a:p>
      </dsp:txBody>
      <dsp:txXfrm>
        <a:off x="1131174" y="4597"/>
        <a:ext cx="5382429" cy="979371"/>
      </dsp:txXfrm>
    </dsp:sp>
    <dsp:sp modelId="{DC88180C-C13D-4ACE-A97C-1E5932AA126F}">
      <dsp:nvSpPr>
        <dsp:cNvPr id="0" name=""/>
        <dsp:cNvSpPr/>
      </dsp:nvSpPr>
      <dsp:spPr>
        <a:xfrm>
          <a:off x="0" y="1228812"/>
          <a:ext cx="6513603" cy="9793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27227C8F-0159-4CF2-B024-8F068CEA63DF}">
      <dsp:nvSpPr>
        <dsp:cNvPr id="0" name=""/>
        <dsp:cNvSpPr/>
      </dsp:nvSpPr>
      <dsp:spPr>
        <a:xfrm>
          <a:off x="296259" y="1449171"/>
          <a:ext cx="538654" cy="53865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07460C26-1A96-4DEE-B5FF-8FBF18BA33B4}">
      <dsp:nvSpPr>
        <dsp:cNvPr id="0" name=""/>
        <dsp:cNvSpPr/>
      </dsp:nvSpPr>
      <dsp:spPr>
        <a:xfrm>
          <a:off x="1131174" y="1228812"/>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44550">
            <a:lnSpc>
              <a:spcPct val="100000"/>
            </a:lnSpc>
            <a:spcBef>
              <a:spcPct val="0"/>
            </a:spcBef>
            <a:spcAft>
              <a:spcPct val="35000"/>
            </a:spcAft>
            <a:buNone/>
          </a:pPr>
          <a:r>
            <a:rPr lang="nl-NL" sz="1900" kern="1200" dirty="0"/>
            <a:t>Kleine-, grote-, schaaf-, snij-, bijt-, scheur- en krabwonden.</a:t>
          </a:r>
          <a:endParaRPr lang="en-US" sz="1900" kern="1200" dirty="0"/>
        </a:p>
      </dsp:txBody>
      <dsp:txXfrm>
        <a:off x="1131174" y="1228812"/>
        <a:ext cx="5382429" cy="979371"/>
      </dsp:txXfrm>
    </dsp:sp>
    <dsp:sp modelId="{99C79435-225F-4393-BF37-1FB4CA6C200F}">
      <dsp:nvSpPr>
        <dsp:cNvPr id="0" name=""/>
        <dsp:cNvSpPr/>
      </dsp:nvSpPr>
      <dsp:spPr>
        <a:xfrm>
          <a:off x="0" y="2453027"/>
          <a:ext cx="6513603" cy="9793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1D4D2E23-EA25-467E-8DC6-6060AAFA388B}">
      <dsp:nvSpPr>
        <dsp:cNvPr id="0" name=""/>
        <dsp:cNvSpPr/>
      </dsp:nvSpPr>
      <dsp:spPr>
        <a:xfrm>
          <a:off x="296259" y="2673385"/>
          <a:ext cx="538654" cy="53865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FF1976EC-AD41-4E5D-AC1B-E3FBA7670652}">
      <dsp:nvSpPr>
        <dsp:cNvPr id="0" name=""/>
        <dsp:cNvSpPr/>
      </dsp:nvSpPr>
      <dsp:spPr>
        <a:xfrm>
          <a:off x="1131174" y="2453027"/>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44550">
            <a:lnSpc>
              <a:spcPct val="100000"/>
            </a:lnSpc>
            <a:spcBef>
              <a:spcPct val="0"/>
            </a:spcBef>
            <a:spcAft>
              <a:spcPct val="35000"/>
            </a:spcAft>
            <a:buNone/>
          </a:pPr>
          <a:r>
            <a:rPr lang="nl-NL" sz="1900" kern="1200"/>
            <a:t>Brandwonden, afdekken van blaren</a:t>
          </a:r>
          <a:endParaRPr lang="en-US" sz="1900" kern="1200"/>
        </a:p>
      </dsp:txBody>
      <dsp:txXfrm>
        <a:off x="1131174" y="2453027"/>
        <a:ext cx="5382429" cy="979371"/>
      </dsp:txXfrm>
    </dsp:sp>
    <dsp:sp modelId="{92AF14B4-CEF1-4C84-A71E-C645F7852B4E}">
      <dsp:nvSpPr>
        <dsp:cNvPr id="0" name=""/>
        <dsp:cNvSpPr/>
      </dsp:nvSpPr>
      <dsp:spPr>
        <a:xfrm>
          <a:off x="0" y="3677241"/>
          <a:ext cx="6513603" cy="9793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5FD2649E-5E75-4165-AE2C-4FB4F5B2C080}">
      <dsp:nvSpPr>
        <dsp:cNvPr id="0" name=""/>
        <dsp:cNvSpPr/>
      </dsp:nvSpPr>
      <dsp:spPr>
        <a:xfrm>
          <a:off x="296259" y="3897600"/>
          <a:ext cx="538654" cy="53865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6F698A6F-7B8B-43C5-9B7A-E7DF812BC934}">
      <dsp:nvSpPr>
        <dsp:cNvPr id="0" name=""/>
        <dsp:cNvSpPr/>
      </dsp:nvSpPr>
      <dsp:spPr>
        <a:xfrm>
          <a:off x="1131174" y="3677241"/>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44550">
            <a:lnSpc>
              <a:spcPct val="100000"/>
            </a:lnSpc>
            <a:spcBef>
              <a:spcPct val="0"/>
            </a:spcBef>
            <a:spcAft>
              <a:spcPct val="35000"/>
            </a:spcAft>
            <a:buNone/>
          </a:pPr>
          <a:r>
            <a:rPr lang="nl-NL" sz="1900" kern="1200"/>
            <a:t>Actieve bloedingen, shock:</a:t>
          </a:r>
          <a:endParaRPr lang="en-US" sz="1900" kern="1200"/>
        </a:p>
      </dsp:txBody>
      <dsp:txXfrm>
        <a:off x="1131174" y="3677241"/>
        <a:ext cx="5382429" cy="979371"/>
      </dsp:txXfrm>
    </dsp:sp>
    <dsp:sp modelId="{21B23C4A-486C-4C48-96EE-7995C1D34CAA}">
      <dsp:nvSpPr>
        <dsp:cNvPr id="0" name=""/>
        <dsp:cNvSpPr/>
      </dsp:nvSpPr>
      <dsp:spPr>
        <a:xfrm>
          <a:off x="0" y="4901456"/>
          <a:ext cx="6513603" cy="9793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C46948FB-2099-4067-9927-91CB22829DA3}">
      <dsp:nvSpPr>
        <dsp:cNvPr id="0" name=""/>
        <dsp:cNvSpPr/>
      </dsp:nvSpPr>
      <dsp:spPr>
        <a:xfrm>
          <a:off x="296259" y="5121814"/>
          <a:ext cx="538654" cy="53865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8A6709A6-3D22-4857-9D92-4C949F74C05D}">
      <dsp:nvSpPr>
        <dsp:cNvPr id="0" name=""/>
        <dsp:cNvSpPr/>
      </dsp:nvSpPr>
      <dsp:spPr>
        <a:xfrm>
          <a:off x="1131174" y="4901456"/>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44550">
            <a:lnSpc>
              <a:spcPct val="100000"/>
            </a:lnSpc>
            <a:spcBef>
              <a:spcPct val="0"/>
            </a:spcBef>
            <a:spcAft>
              <a:spcPct val="35000"/>
            </a:spcAft>
            <a:buNone/>
          </a:pPr>
          <a:r>
            <a:rPr lang="nl-NL" sz="1900" kern="1200" dirty="0"/>
            <a:t>Druk uitoefenen op de wond</a:t>
          </a:r>
          <a:endParaRPr lang="en-US" sz="1900" kern="1200" dirty="0"/>
        </a:p>
      </dsp:txBody>
      <dsp:txXfrm>
        <a:off x="1131174" y="4901456"/>
        <a:ext cx="5382429" cy="9793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17A173-10C2-4B4B-B4DD-89400AFA7C0B}">
      <dsp:nvSpPr>
        <dsp:cNvPr id="0" name=""/>
        <dsp:cNvSpPr/>
      </dsp:nvSpPr>
      <dsp:spPr>
        <a:xfrm>
          <a:off x="390895" y="685811"/>
          <a:ext cx="815594" cy="81559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6B62B3-A483-4631-8C7C-92922F086237}">
      <dsp:nvSpPr>
        <dsp:cNvPr id="0" name=""/>
        <dsp:cNvSpPr/>
      </dsp:nvSpPr>
      <dsp:spPr>
        <a:xfrm>
          <a:off x="562170" y="857086"/>
          <a:ext cx="473044" cy="47304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270ABB6-6EB4-4730-A1B1-7355059AF6BE}">
      <dsp:nvSpPr>
        <dsp:cNvPr id="0" name=""/>
        <dsp:cNvSpPr/>
      </dsp:nvSpPr>
      <dsp:spPr>
        <a:xfrm>
          <a:off x="1381259" y="685811"/>
          <a:ext cx="1922471" cy="8155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nl-NL" sz="1400" kern="1200"/>
            <a:t>Hete vaste stof: kachel, motor, uitlaat</a:t>
          </a:r>
          <a:endParaRPr lang="en-US" sz="1400" kern="1200"/>
        </a:p>
      </dsp:txBody>
      <dsp:txXfrm>
        <a:off x="1381259" y="685811"/>
        <a:ext cx="1922471" cy="815594"/>
      </dsp:txXfrm>
    </dsp:sp>
    <dsp:sp modelId="{00722FEE-23A7-4170-8427-51F7C454D4FB}">
      <dsp:nvSpPr>
        <dsp:cNvPr id="0" name=""/>
        <dsp:cNvSpPr/>
      </dsp:nvSpPr>
      <dsp:spPr>
        <a:xfrm>
          <a:off x="3638707" y="685811"/>
          <a:ext cx="815594" cy="815594"/>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860EA8-6476-4F13-9F9A-1CBA6393365E}">
      <dsp:nvSpPr>
        <dsp:cNvPr id="0" name=""/>
        <dsp:cNvSpPr/>
      </dsp:nvSpPr>
      <dsp:spPr>
        <a:xfrm>
          <a:off x="3809982" y="857086"/>
          <a:ext cx="473044" cy="47304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D68D817-9248-4A0C-AF69-677FF1B5D730}">
      <dsp:nvSpPr>
        <dsp:cNvPr id="0" name=""/>
        <dsp:cNvSpPr/>
      </dsp:nvSpPr>
      <dsp:spPr>
        <a:xfrm>
          <a:off x="4629072" y="685811"/>
          <a:ext cx="1922471" cy="8155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nl-NL" sz="1400" kern="1200"/>
            <a:t>Hete vloeistof: heet water, frituurvet</a:t>
          </a:r>
          <a:endParaRPr lang="en-US" sz="1400" kern="1200"/>
        </a:p>
      </dsp:txBody>
      <dsp:txXfrm>
        <a:off x="4629072" y="685811"/>
        <a:ext cx="1922471" cy="815594"/>
      </dsp:txXfrm>
    </dsp:sp>
    <dsp:sp modelId="{D634DDD9-951C-4470-9113-7F2A7946987B}">
      <dsp:nvSpPr>
        <dsp:cNvPr id="0" name=""/>
        <dsp:cNvSpPr/>
      </dsp:nvSpPr>
      <dsp:spPr>
        <a:xfrm>
          <a:off x="6886520" y="685811"/>
          <a:ext cx="815594" cy="815594"/>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47DC83-DDA2-4CA0-86AE-7272008D465C}">
      <dsp:nvSpPr>
        <dsp:cNvPr id="0" name=""/>
        <dsp:cNvSpPr/>
      </dsp:nvSpPr>
      <dsp:spPr>
        <a:xfrm>
          <a:off x="7057794" y="857086"/>
          <a:ext cx="473044" cy="47304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72D3417-8B48-456A-976A-9C9549DB5106}">
      <dsp:nvSpPr>
        <dsp:cNvPr id="0" name=""/>
        <dsp:cNvSpPr/>
      </dsp:nvSpPr>
      <dsp:spPr>
        <a:xfrm>
          <a:off x="7876884" y="685811"/>
          <a:ext cx="1922471" cy="8155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nl-NL" sz="1400" kern="1200"/>
            <a:t>Heet gas: stroom, hete lucht, een vlam</a:t>
          </a:r>
          <a:endParaRPr lang="en-US" sz="1400" kern="1200"/>
        </a:p>
      </dsp:txBody>
      <dsp:txXfrm>
        <a:off x="7876884" y="685811"/>
        <a:ext cx="1922471" cy="815594"/>
      </dsp:txXfrm>
    </dsp:sp>
    <dsp:sp modelId="{B29570A5-E83D-41CC-A286-BD83938D27C2}">
      <dsp:nvSpPr>
        <dsp:cNvPr id="0" name=""/>
        <dsp:cNvSpPr/>
      </dsp:nvSpPr>
      <dsp:spPr>
        <a:xfrm>
          <a:off x="390895" y="2116439"/>
          <a:ext cx="815594" cy="815594"/>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E092CD-3864-4DEF-814E-ADBFC69D184B}">
      <dsp:nvSpPr>
        <dsp:cNvPr id="0" name=""/>
        <dsp:cNvSpPr/>
      </dsp:nvSpPr>
      <dsp:spPr>
        <a:xfrm>
          <a:off x="562170" y="2287714"/>
          <a:ext cx="473044" cy="47304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C5F2278-57A0-4064-B806-75754A05DA65}">
      <dsp:nvSpPr>
        <dsp:cNvPr id="0" name=""/>
        <dsp:cNvSpPr/>
      </dsp:nvSpPr>
      <dsp:spPr>
        <a:xfrm>
          <a:off x="1381259" y="2116439"/>
          <a:ext cx="1922471" cy="8155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nl-NL" sz="1400" kern="1200"/>
            <a:t>Chemische stof: zoutzuur, gootsteenontstopper, </a:t>
          </a:r>
        </a:p>
        <a:p>
          <a:pPr marL="0" lvl="0" indent="0" algn="l" defTabSz="622300">
            <a:lnSpc>
              <a:spcPct val="100000"/>
            </a:lnSpc>
            <a:spcBef>
              <a:spcPct val="0"/>
            </a:spcBef>
            <a:spcAft>
              <a:spcPct val="35000"/>
            </a:spcAft>
            <a:buNone/>
          </a:pPr>
          <a:r>
            <a:rPr lang="nl-NL" sz="1400" kern="1200"/>
            <a:t>verf afbijtmiddel </a:t>
          </a:r>
          <a:endParaRPr lang="en-US" sz="1400" kern="1200" dirty="0"/>
        </a:p>
      </dsp:txBody>
      <dsp:txXfrm>
        <a:off x="1381259" y="2116439"/>
        <a:ext cx="1922471" cy="815594"/>
      </dsp:txXfrm>
    </dsp:sp>
    <dsp:sp modelId="{15047B7D-7F4D-4403-A5F0-A7037A2AB91F}">
      <dsp:nvSpPr>
        <dsp:cNvPr id="0" name=""/>
        <dsp:cNvSpPr/>
      </dsp:nvSpPr>
      <dsp:spPr>
        <a:xfrm>
          <a:off x="3638707" y="2116439"/>
          <a:ext cx="815594" cy="815594"/>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92C09A-B210-4D7D-87FA-89BA55079CB5}">
      <dsp:nvSpPr>
        <dsp:cNvPr id="0" name=""/>
        <dsp:cNvSpPr/>
      </dsp:nvSpPr>
      <dsp:spPr>
        <a:xfrm>
          <a:off x="3809982" y="2287714"/>
          <a:ext cx="473044" cy="47304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11F93E1-AC0C-4FF7-BAC2-78E68D5F41D0}">
      <dsp:nvSpPr>
        <dsp:cNvPr id="0" name=""/>
        <dsp:cNvSpPr/>
      </dsp:nvSpPr>
      <dsp:spPr>
        <a:xfrm>
          <a:off x="4629072" y="2116439"/>
          <a:ext cx="1922471" cy="8155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nl-NL" sz="1400" kern="1200"/>
            <a:t>Elektriciteit: kapotte kabel (230V), bliksem</a:t>
          </a:r>
          <a:endParaRPr lang="en-US" sz="1400" kern="1200"/>
        </a:p>
      </dsp:txBody>
      <dsp:txXfrm>
        <a:off x="4629072" y="2116439"/>
        <a:ext cx="1922471" cy="815594"/>
      </dsp:txXfrm>
    </dsp:sp>
    <dsp:sp modelId="{FA8FF8B2-3C10-4AC0-BCE3-F4899FD77D5D}">
      <dsp:nvSpPr>
        <dsp:cNvPr id="0" name=""/>
        <dsp:cNvSpPr/>
      </dsp:nvSpPr>
      <dsp:spPr>
        <a:xfrm>
          <a:off x="6886520" y="2116439"/>
          <a:ext cx="815594" cy="81559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48BA9D-9F74-4542-BB41-ADE7CEB90073}">
      <dsp:nvSpPr>
        <dsp:cNvPr id="0" name=""/>
        <dsp:cNvSpPr/>
      </dsp:nvSpPr>
      <dsp:spPr>
        <a:xfrm>
          <a:off x="7057794" y="2287714"/>
          <a:ext cx="473044" cy="473044"/>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8C53F0D-3623-4FD4-8F07-D1386CF4C9BD}">
      <dsp:nvSpPr>
        <dsp:cNvPr id="0" name=""/>
        <dsp:cNvSpPr/>
      </dsp:nvSpPr>
      <dsp:spPr>
        <a:xfrm>
          <a:off x="7876884" y="2116439"/>
          <a:ext cx="1922471" cy="8155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nl-NL" sz="1400" kern="1200"/>
            <a:t>Radiogene straling: zonnestralen, radiotherapie</a:t>
          </a:r>
          <a:endParaRPr lang="en-US" sz="1400" kern="1200"/>
        </a:p>
      </dsp:txBody>
      <dsp:txXfrm>
        <a:off x="7876884" y="2116439"/>
        <a:ext cx="1922471" cy="81559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7892B4-6B2F-8446-9146-02E09AC5C292}" type="datetimeFigureOut">
              <a:rPr lang="nl-NL" smtClean="0"/>
              <a:t>05-03-19</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nl-NL"/>
              <a:t>Klikken om de tekststijl van het model te bewerken
Tweede niveau
Derde niveau
Vierde niveau
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A94E13-BE23-1549-8359-01CB06F671B9}" type="slidenum">
              <a:rPr lang="nl-NL" smtClean="0"/>
              <a:t>‹nr.›</a:t>
            </a:fld>
            <a:endParaRPr lang="nl-NL"/>
          </a:p>
        </p:txBody>
      </p:sp>
    </p:spTree>
    <p:extLst>
      <p:ext uri="{BB962C8B-B14F-4D97-AF65-F5344CB8AC3E}">
        <p14:creationId xmlns:p14="http://schemas.microsoft.com/office/powerpoint/2010/main" val="3360335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kern="1200" dirty="0">
                <a:solidFill>
                  <a:schemeClr val="tx1"/>
                </a:solidFill>
                <a:effectLst/>
                <a:latin typeface="+mn-lt"/>
                <a:ea typeface="+mn-ea"/>
                <a:cs typeface="+mn-cs"/>
              </a:rPr>
              <a:t>In de shockcirkel zie je van buiten naar binnen hoe het lichaam iedere keer probeert zoveel mogelijk bloed/zuurstof naar vitale organen te brengen die het meest van belang zijn voor overleving.</a:t>
            </a:r>
          </a:p>
          <a:p>
            <a:r>
              <a:rPr lang="nl-NL" sz="1200" b="0" kern="1200" dirty="0">
                <a:solidFill>
                  <a:schemeClr val="tx1"/>
                </a:solidFill>
                <a:effectLst/>
                <a:latin typeface="+mn-lt"/>
                <a:ea typeface="+mn-ea"/>
                <a:cs typeface="+mn-cs"/>
              </a:rPr>
              <a:t>Als eerste zal het lichaam ervoor kiezen om bloed bij de huid en slijmvliezen te herverdelen. Door deze verminderde doorbloeding wordt de huid bleek. Ook zal de huid afkoelen. De zweetklieren gaan zweet afscheiden omdat het lichaam in een stress situatie komt.</a:t>
            </a:r>
          </a:p>
          <a:p>
            <a:r>
              <a:rPr lang="nl-NL" sz="1200" b="0" kern="1200" dirty="0">
                <a:solidFill>
                  <a:schemeClr val="tx1"/>
                </a:solidFill>
                <a:effectLst/>
                <a:latin typeface="+mn-lt"/>
                <a:ea typeface="+mn-ea"/>
                <a:cs typeface="+mn-cs"/>
              </a:rPr>
              <a:t>Daarna de spieren en het onderhuids bindweefsel. De spijsverteringsorganen, de lever en milt. De nieren. Als laatste zullen het hart, de longen en de hersenen geen zuurstof meer krijgen. De laatste 3 zijn de vitale functies voor overleving.</a:t>
            </a:r>
          </a:p>
          <a:p>
            <a:endParaRPr lang="nl-NL" dirty="0"/>
          </a:p>
        </p:txBody>
      </p:sp>
      <p:sp>
        <p:nvSpPr>
          <p:cNvPr id="4" name="Tijdelijke aanduiding voor dianummer 3"/>
          <p:cNvSpPr>
            <a:spLocks noGrp="1"/>
          </p:cNvSpPr>
          <p:nvPr>
            <p:ph type="sldNum" sz="quarter" idx="5"/>
          </p:nvPr>
        </p:nvSpPr>
        <p:spPr/>
        <p:txBody>
          <a:bodyPr/>
          <a:lstStyle/>
          <a:p>
            <a:fld id="{16A94E13-BE23-1549-8359-01CB06F671B9}" type="slidenum">
              <a:rPr lang="nl-NL" smtClean="0"/>
              <a:t>27</a:t>
            </a:fld>
            <a:endParaRPr lang="nl-NL"/>
          </a:p>
        </p:txBody>
      </p:sp>
    </p:spTree>
    <p:extLst>
      <p:ext uri="{BB962C8B-B14F-4D97-AF65-F5344CB8AC3E}">
        <p14:creationId xmlns:p14="http://schemas.microsoft.com/office/powerpoint/2010/main" val="3369781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213168-13AB-B647-8E59-F450941CB9E6}"/>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32E9E089-34EE-7442-A122-EC0041C47F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FC64920-2DDC-B94D-A6AE-9A6E79B740AE}"/>
              </a:ext>
            </a:extLst>
          </p:cNvPr>
          <p:cNvSpPr>
            <a:spLocks noGrp="1"/>
          </p:cNvSpPr>
          <p:nvPr>
            <p:ph type="dt" sz="half" idx="10"/>
          </p:nvPr>
        </p:nvSpPr>
        <p:spPr/>
        <p:txBody>
          <a:bodyPr/>
          <a:lstStyle/>
          <a:p>
            <a:fld id="{743E3CC1-2CF4-E945-8F5E-582939461743}" type="datetimeFigureOut">
              <a:rPr lang="nl-NL" smtClean="0"/>
              <a:t>05-03-19</a:t>
            </a:fld>
            <a:endParaRPr lang="nl-NL"/>
          </a:p>
        </p:txBody>
      </p:sp>
      <p:sp>
        <p:nvSpPr>
          <p:cNvPr id="5" name="Tijdelijke aanduiding voor voettekst 4">
            <a:extLst>
              <a:ext uri="{FF2B5EF4-FFF2-40B4-BE49-F238E27FC236}">
                <a16:creationId xmlns:a16="http://schemas.microsoft.com/office/drawing/2014/main" id="{21B7AD8A-6F66-A048-AD40-45EE88EDA07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4C1BCA7-1528-964A-9249-4C53DEBCE0A6}"/>
              </a:ext>
            </a:extLst>
          </p:cNvPr>
          <p:cNvSpPr>
            <a:spLocks noGrp="1"/>
          </p:cNvSpPr>
          <p:nvPr>
            <p:ph type="sldNum" sz="quarter" idx="12"/>
          </p:nvPr>
        </p:nvSpPr>
        <p:spPr/>
        <p:txBody>
          <a:bodyPr/>
          <a:lstStyle/>
          <a:p>
            <a:fld id="{72916B28-7970-AB46-B723-480564BAA78B}" type="slidenum">
              <a:rPr lang="nl-NL" smtClean="0"/>
              <a:t>‹nr.›</a:t>
            </a:fld>
            <a:endParaRPr lang="nl-NL"/>
          </a:p>
        </p:txBody>
      </p:sp>
    </p:spTree>
    <p:extLst>
      <p:ext uri="{BB962C8B-B14F-4D97-AF65-F5344CB8AC3E}">
        <p14:creationId xmlns:p14="http://schemas.microsoft.com/office/powerpoint/2010/main" val="2456409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9B37DE-AE7A-1643-B79A-8951D4D53F0E}"/>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DFE2F232-40B4-E549-8FF4-1C96190F3A09}"/>
              </a:ext>
            </a:extLst>
          </p:cNvPr>
          <p:cNvSpPr>
            <a:spLocks noGrp="1"/>
          </p:cNvSpPr>
          <p:nvPr>
            <p:ph type="body" orient="vert" idx="1"/>
          </p:nvPr>
        </p:nvSpPr>
        <p:spPr/>
        <p:txBody>
          <a:bodyPr vert="eaVert"/>
          <a:lstStyle/>
          <a:p>
            <a:r>
              <a:rPr lang="nl-NL"/>
              <a:t>Klikken om de tekststijl van het model te bewerken
Tweede niveau
Derde niveau
Vierde niveau
Vijfde niveau</a:t>
            </a:r>
          </a:p>
        </p:txBody>
      </p:sp>
      <p:sp>
        <p:nvSpPr>
          <p:cNvPr id="4" name="Tijdelijke aanduiding voor datum 3">
            <a:extLst>
              <a:ext uri="{FF2B5EF4-FFF2-40B4-BE49-F238E27FC236}">
                <a16:creationId xmlns:a16="http://schemas.microsoft.com/office/drawing/2014/main" id="{52EC732D-5307-4D48-8D62-2C26336BEA86}"/>
              </a:ext>
            </a:extLst>
          </p:cNvPr>
          <p:cNvSpPr>
            <a:spLocks noGrp="1"/>
          </p:cNvSpPr>
          <p:nvPr>
            <p:ph type="dt" sz="half" idx="10"/>
          </p:nvPr>
        </p:nvSpPr>
        <p:spPr/>
        <p:txBody>
          <a:bodyPr/>
          <a:lstStyle/>
          <a:p>
            <a:fld id="{743E3CC1-2CF4-E945-8F5E-582939461743}" type="datetimeFigureOut">
              <a:rPr lang="nl-NL" smtClean="0"/>
              <a:t>05-03-19</a:t>
            </a:fld>
            <a:endParaRPr lang="nl-NL"/>
          </a:p>
        </p:txBody>
      </p:sp>
      <p:sp>
        <p:nvSpPr>
          <p:cNvPr id="5" name="Tijdelijke aanduiding voor voettekst 4">
            <a:extLst>
              <a:ext uri="{FF2B5EF4-FFF2-40B4-BE49-F238E27FC236}">
                <a16:creationId xmlns:a16="http://schemas.microsoft.com/office/drawing/2014/main" id="{0AF5B72A-8EF4-CE41-8AE6-A8D86FD8367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CBB1603-E23F-254B-8EB6-03B2A8C811DF}"/>
              </a:ext>
            </a:extLst>
          </p:cNvPr>
          <p:cNvSpPr>
            <a:spLocks noGrp="1"/>
          </p:cNvSpPr>
          <p:nvPr>
            <p:ph type="sldNum" sz="quarter" idx="12"/>
          </p:nvPr>
        </p:nvSpPr>
        <p:spPr/>
        <p:txBody>
          <a:bodyPr/>
          <a:lstStyle/>
          <a:p>
            <a:fld id="{72916B28-7970-AB46-B723-480564BAA78B}" type="slidenum">
              <a:rPr lang="nl-NL" smtClean="0"/>
              <a:t>‹nr.›</a:t>
            </a:fld>
            <a:endParaRPr lang="nl-NL"/>
          </a:p>
        </p:txBody>
      </p:sp>
    </p:spTree>
    <p:extLst>
      <p:ext uri="{BB962C8B-B14F-4D97-AF65-F5344CB8AC3E}">
        <p14:creationId xmlns:p14="http://schemas.microsoft.com/office/powerpoint/2010/main" val="3765101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77253542-4A9F-FD47-ADEC-4EF6ADED4A0C}"/>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1A4E9E64-6B87-194C-8BBB-89F841586A4B}"/>
              </a:ext>
            </a:extLst>
          </p:cNvPr>
          <p:cNvSpPr>
            <a:spLocks noGrp="1"/>
          </p:cNvSpPr>
          <p:nvPr>
            <p:ph type="body" orient="vert" idx="1"/>
          </p:nvPr>
        </p:nvSpPr>
        <p:spPr>
          <a:xfrm>
            <a:off x="838200" y="365125"/>
            <a:ext cx="7734300" cy="5811838"/>
          </a:xfrm>
        </p:spPr>
        <p:txBody>
          <a:bodyPr vert="eaVert"/>
          <a:lstStyle/>
          <a:p>
            <a:r>
              <a:rPr lang="nl-NL"/>
              <a:t>Klikken om de tekststijl van het model te bewerken
Tweede niveau
Derde niveau
Vierde niveau
Vijfde niveau</a:t>
            </a:r>
          </a:p>
        </p:txBody>
      </p:sp>
      <p:sp>
        <p:nvSpPr>
          <p:cNvPr id="4" name="Tijdelijke aanduiding voor datum 3">
            <a:extLst>
              <a:ext uri="{FF2B5EF4-FFF2-40B4-BE49-F238E27FC236}">
                <a16:creationId xmlns:a16="http://schemas.microsoft.com/office/drawing/2014/main" id="{E415BDA7-D7CB-7748-92D9-16B1B29549FC}"/>
              </a:ext>
            </a:extLst>
          </p:cNvPr>
          <p:cNvSpPr>
            <a:spLocks noGrp="1"/>
          </p:cNvSpPr>
          <p:nvPr>
            <p:ph type="dt" sz="half" idx="10"/>
          </p:nvPr>
        </p:nvSpPr>
        <p:spPr/>
        <p:txBody>
          <a:bodyPr/>
          <a:lstStyle/>
          <a:p>
            <a:fld id="{743E3CC1-2CF4-E945-8F5E-582939461743}" type="datetimeFigureOut">
              <a:rPr lang="nl-NL" smtClean="0"/>
              <a:t>05-03-19</a:t>
            </a:fld>
            <a:endParaRPr lang="nl-NL"/>
          </a:p>
        </p:txBody>
      </p:sp>
      <p:sp>
        <p:nvSpPr>
          <p:cNvPr id="5" name="Tijdelijke aanduiding voor voettekst 4">
            <a:extLst>
              <a:ext uri="{FF2B5EF4-FFF2-40B4-BE49-F238E27FC236}">
                <a16:creationId xmlns:a16="http://schemas.microsoft.com/office/drawing/2014/main" id="{85B7989F-B3CF-3D4D-ADDC-1955C3FD745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64F3773-8B01-D546-B7DB-66AF9BE1D2BE}"/>
              </a:ext>
            </a:extLst>
          </p:cNvPr>
          <p:cNvSpPr>
            <a:spLocks noGrp="1"/>
          </p:cNvSpPr>
          <p:nvPr>
            <p:ph type="sldNum" sz="quarter" idx="12"/>
          </p:nvPr>
        </p:nvSpPr>
        <p:spPr/>
        <p:txBody>
          <a:bodyPr/>
          <a:lstStyle/>
          <a:p>
            <a:fld id="{72916B28-7970-AB46-B723-480564BAA78B}" type="slidenum">
              <a:rPr lang="nl-NL" smtClean="0"/>
              <a:t>‹nr.›</a:t>
            </a:fld>
            <a:endParaRPr lang="nl-NL"/>
          </a:p>
        </p:txBody>
      </p:sp>
    </p:spTree>
    <p:extLst>
      <p:ext uri="{BB962C8B-B14F-4D97-AF65-F5344CB8AC3E}">
        <p14:creationId xmlns:p14="http://schemas.microsoft.com/office/powerpoint/2010/main" val="584936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58F1FC-BED4-C346-AF6B-DE1B2F2451E0}"/>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A483BC8-E341-3444-BA26-3B6D0FCCD1B4}"/>
              </a:ext>
            </a:extLst>
          </p:cNvPr>
          <p:cNvSpPr>
            <a:spLocks noGrp="1"/>
          </p:cNvSpPr>
          <p:nvPr>
            <p:ph idx="1"/>
          </p:nvPr>
        </p:nvSpPr>
        <p:spPr/>
        <p:txBody>
          <a:bodyPr/>
          <a:lstStyle/>
          <a:p>
            <a:r>
              <a:rPr lang="nl-NL"/>
              <a:t>Klikken om de tekststijl van het model te bewerken
Tweede niveau
Derde niveau
Vierde niveau
Vijfde niveau</a:t>
            </a:r>
          </a:p>
        </p:txBody>
      </p:sp>
      <p:sp>
        <p:nvSpPr>
          <p:cNvPr id="4" name="Tijdelijke aanduiding voor datum 3">
            <a:extLst>
              <a:ext uri="{FF2B5EF4-FFF2-40B4-BE49-F238E27FC236}">
                <a16:creationId xmlns:a16="http://schemas.microsoft.com/office/drawing/2014/main" id="{83E0B183-1FC6-9C4E-B276-021361A95396}"/>
              </a:ext>
            </a:extLst>
          </p:cNvPr>
          <p:cNvSpPr>
            <a:spLocks noGrp="1"/>
          </p:cNvSpPr>
          <p:nvPr>
            <p:ph type="dt" sz="half" idx="10"/>
          </p:nvPr>
        </p:nvSpPr>
        <p:spPr/>
        <p:txBody>
          <a:bodyPr/>
          <a:lstStyle/>
          <a:p>
            <a:fld id="{743E3CC1-2CF4-E945-8F5E-582939461743}" type="datetimeFigureOut">
              <a:rPr lang="nl-NL" smtClean="0"/>
              <a:t>05-03-19</a:t>
            </a:fld>
            <a:endParaRPr lang="nl-NL"/>
          </a:p>
        </p:txBody>
      </p:sp>
      <p:sp>
        <p:nvSpPr>
          <p:cNvPr id="5" name="Tijdelijke aanduiding voor voettekst 4">
            <a:extLst>
              <a:ext uri="{FF2B5EF4-FFF2-40B4-BE49-F238E27FC236}">
                <a16:creationId xmlns:a16="http://schemas.microsoft.com/office/drawing/2014/main" id="{E773559F-FCCE-C841-A86B-3129901DD19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D7AE65F-20EF-664D-9F3E-8FF7A70AE1C2}"/>
              </a:ext>
            </a:extLst>
          </p:cNvPr>
          <p:cNvSpPr>
            <a:spLocks noGrp="1"/>
          </p:cNvSpPr>
          <p:nvPr>
            <p:ph type="sldNum" sz="quarter" idx="12"/>
          </p:nvPr>
        </p:nvSpPr>
        <p:spPr/>
        <p:txBody>
          <a:bodyPr/>
          <a:lstStyle/>
          <a:p>
            <a:fld id="{72916B28-7970-AB46-B723-480564BAA78B}" type="slidenum">
              <a:rPr lang="nl-NL" smtClean="0"/>
              <a:t>‹nr.›</a:t>
            </a:fld>
            <a:endParaRPr lang="nl-NL"/>
          </a:p>
        </p:txBody>
      </p:sp>
    </p:spTree>
    <p:extLst>
      <p:ext uri="{BB962C8B-B14F-4D97-AF65-F5344CB8AC3E}">
        <p14:creationId xmlns:p14="http://schemas.microsoft.com/office/powerpoint/2010/main" val="2185745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BDC8DD-AD1C-E342-AC98-9F67FAD60646}"/>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ACF9B645-71F0-E54C-9419-95D75D22B1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nl-NL"/>
              <a:t>Klikken om de tekststijl van het model te bewerken
Tweede niveau
Derde niveau
Vierde niveau
Vijfde niveau</a:t>
            </a:r>
          </a:p>
        </p:txBody>
      </p:sp>
      <p:sp>
        <p:nvSpPr>
          <p:cNvPr id="4" name="Tijdelijke aanduiding voor datum 3">
            <a:extLst>
              <a:ext uri="{FF2B5EF4-FFF2-40B4-BE49-F238E27FC236}">
                <a16:creationId xmlns:a16="http://schemas.microsoft.com/office/drawing/2014/main" id="{D312D2E1-3987-6C4A-8959-6DB1A85D609F}"/>
              </a:ext>
            </a:extLst>
          </p:cNvPr>
          <p:cNvSpPr>
            <a:spLocks noGrp="1"/>
          </p:cNvSpPr>
          <p:nvPr>
            <p:ph type="dt" sz="half" idx="10"/>
          </p:nvPr>
        </p:nvSpPr>
        <p:spPr/>
        <p:txBody>
          <a:bodyPr/>
          <a:lstStyle/>
          <a:p>
            <a:fld id="{743E3CC1-2CF4-E945-8F5E-582939461743}" type="datetimeFigureOut">
              <a:rPr lang="nl-NL" smtClean="0"/>
              <a:t>05-03-19</a:t>
            </a:fld>
            <a:endParaRPr lang="nl-NL"/>
          </a:p>
        </p:txBody>
      </p:sp>
      <p:sp>
        <p:nvSpPr>
          <p:cNvPr id="5" name="Tijdelijke aanduiding voor voettekst 4">
            <a:extLst>
              <a:ext uri="{FF2B5EF4-FFF2-40B4-BE49-F238E27FC236}">
                <a16:creationId xmlns:a16="http://schemas.microsoft.com/office/drawing/2014/main" id="{9880F108-FEFB-464E-A2C3-967135276A4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69E4424-9BEA-8340-B3C0-4AAFF2800E5B}"/>
              </a:ext>
            </a:extLst>
          </p:cNvPr>
          <p:cNvSpPr>
            <a:spLocks noGrp="1"/>
          </p:cNvSpPr>
          <p:nvPr>
            <p:ph type="sldNum" sz="quarter" idx="12"/>
          </p:nvPr>
        </p:nvSpPr>
        <p:spPr/>
        <p:txBody>
          <a:bodyPr/>
          <a:lstStyle/>
          <a:p>
            <a:fld id="{72916B28-7970-AB46-B723-480564BAA78B}" type="slidenum">
              <a:rPr lang="nl-NL" smtClean="0"/>
              <a:t>‹nr.›</a:t>
            </a:fld>
            <a:endParaRPr lang="nl-NL"/>
          </a:p>
        </p:txBody>
      </p:sp>
    </p:spTree>
    <p:extLst>
      <p:ext uri="{BB962C8B-B14F-4D97-AF65-F5344CB8AC3E}">
        <p14:creationId xmlns:p14="http://schemas.microsoft.com/office/powerpoint/2010/main" val="415412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F87B5F-07B5-DE48-97B6-4D659AD51DE2}"/>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20E1FDB2-A008-774E-B2D6-333A6B89EE09}"/>
              </a:ext>
            </a:extLst>
          </p:cNvPr>
          <p:cNvSpPr>
            <a:spLocks noGrp="1"/>
          </p:cNvSpPr>
          <p:nvPr>
            <p:ph sz="half" idx="1"/>
          </p:nvPr>
        </p:nvSpPr>
        <p:spPr>
          <a:xfrm>
            <a:off x="838200" y="1825625"/>
            <a:ext cx="5181600" cy="4351338"/>
          </a:xfrm>
        </p:spPr>
        <p:txBody>
          <a:bodyPr/>
          <a:lstStyle/>
          <a:p>
            <a:r>
              <a:rPr lang="nl-NL"/>
              <a:t>Klikken om de tekststijl van het model te bewerken
Tweede niveau
Derde niveau
Vierde niveau
Vijfde niveau</a:t>
            </a:r>
          </a:p>
        </p:txBody>
      </p:sp>
      <p:sp>
        <p:nvSpPr>
          <p:cNvPr id="4" name="Tijdelijke aanduiding voor inhoud 3">
            <a:extLst>
              <a:ext uri="{FF2B5EF4-FFF2-40B4-BE49-F238E27FC236}">
                <a16:creationId xmlns:a16="http://schemas.microsoft.com/office/drawing/2014/main" id="{68FD19DE-96B9-BF4F-A2FF-B324927B9D6A}"/>
              </a:ext>
            </a:extLst>
          </p:cNvPr>
          <p:cNvSpPr>
            <a:spLocks noGrp="1"/>
          </p:cNvSpPr>
          <p:nvPr>
            <p:ph sz="half" idx="2"/>
          </p:nvPr>
        </p:nvSpPr>
        <p:spPr>
          <a:xfrm>
            <a:off x="6172200" y="1825625"/>
            <a:ext cx="5181600" cy="4351338"/>
          </a:xfrm>
        </p:spPr>
        <p:txBody>
          <a:bodyPr/>
          <a:lstStyle/>
          <a:p>
            <a:r>
              <a:rPr lang="nl-NL"/>
              <a:t>Klikken om de tekststijl van het model te bewerken
Tweede niveau
Derde niveau
Vierde niveau
Vijfde niveau</a:t>
            </a:r>
          </a:p>
        </p:txBody>
      </p:sp>
      <p:sp>
        <p:nvSpPr>
          <p:cNvPr id="5" name="Tijdelijke aanduiding voor datum 4">
            <a:extLst>
              <a:ext uri="{FF2B5EF4-FFF2-40B4-BE49-F238E27FC236}">
                <a16:creationId xmlns:a16="http://schemas.microsoft.com/office/drawing/2014/main" id="{310AF5A8-B26D-004B-83D5-6D89E62A1776}"/>
              </a:ext>
            </a:extLst>
          </p:cNvPr>
          <p:cNvSpPr>
            <a:spLocks noGrp="1"/>
          </p:cNvSpPr>
          <p:nvPr>
            <p:ph type="dt" sz="half" idx="10"/>
          </p:nvPr>
        </p:nvSpPr>
        <p:spPr/>
        <p:txBody>
          <a:bodyPr/>
          <a:lstStyle/>
          <a:p>
            <a:fld id="{743E3CC1-2CF4-E945-8F5E-582939461743}" type="datetimeFigureOut">
              <a:rPr lang="nl-NL" smtClean="0"/>
              <a:t>05-03-19</a:t>
            </a:fld>
            <a:endParaRPr lang="nl-NL"/>
          </a:p>
        </p:txBody>
      </p:sp>
      <p:sp>
        <p:nvSpPr>
          <p:cNvPr id="6" name="Tijdelijke aanduiding voor voettekst 5">
            <a:extLst>
              <a:ext uri="{FF2B5EF4-FFF2-40B4-BE49-F238E27FC236}">
                <a16:creationId xmlns:a16="http://schemas.microsoft.com/office/drawing/2014/main" id="{EF23C968-8D4B-F545-8BA8-70F778C0BD5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37EAFA5-AA95-8F48-B361-20130FE929B2}"/>
              </a:ext>
            </a:extLst>
          </p:cNvPr>
          <p:cNvSpPr>
            <a:spLocks noGrp="1"/>
          </p:cNvSpPr>
          <p:nvPr>
            <p:ph type="sldNum" sz="quarter" idx="12"/>
          </p:nvPr>
        </p:nvSpPr>
        <p:spPr/>
        <p:txBody>
          <a:bodyPr/>
          <a:lstStyle/>
          <a:p>
            <a:fld id="{72916B28-7970-AB46-B723-480564BAA78B}" type="slidenum">
              <a:rPr lang="nl-NL" smtClean="0"/>
              <a:t>‹nr.›</a:t>
            </a:fld>
            <a:endParaRPr lang="nl-NL"/>
          </a:p>
        </p:txBody>
      </p:sp>
    </p:spTree>
    <p:extLst>
      <p:ext uri="{BB962C8B-B14F-4D97-AF65-F5344CB8AC3E}">
        <p14:creationId xmlns:p14="http://schemas.microsoft.com/office/powerpoint/2010/main" val="901325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AE736E-A84D-1140-A605-95EDC27512E3}"/>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427103A0-B8CD-7B43-8F59-C26779A540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nl-NL"/>
              <a:t>Klikken om de tekststijl van het model te bewerken
Tweede niveau
Derde niveau
Vierde niveau
Vijfde niveau</a:t>
            </a:r>
          </a:p>
        </p:txBody>
      </p:sp>
      <p:sp>
        <p:nvSpPr>
          <p:cNvPr id="4" name="Tijdelijke aanduiding voor inhoud 3">
            <a:extLst>
              <a:ext uri="{FF2B5EF4-FFF2-40B4-BE49-F238E27FC236}">
                <a16:creationId xmlns:a16="http://schemas.microsoft.com/office/drawing/2014/main" id="{0202B1A4-96D1-B84A-B603-19EB15D07EC5}"/>
              </a:ext>
            </a:extLst>
          </p:cNvPr>
          <p:cNvSpPr>
            <a:spLocks noGrp="1"/>
          </p:cNvSpPr>
          <p:nvPr>
            <p:ph sz="half" idx="2"/>
          </p:nvPr>
        </p:nvSpPr>
        <p:spPr>
          <a:xfrm>
            <a:off x="839788" y="2505075"/>
            <a:ext cx="5157787" cy="3684588"/>
          </a:xfrm>
        </p:spPr>
        <p:txBody>
          <a:bodyPr/>
          <a:lstStyle/>
          <a:p>
            <a:r>
              <a:rPr lang="nl-NL"/>
              <a:t>Klikken om de tekststijl van het model te bewerken
Tweede niveau
Derde niveau
Vierde niveau
Vijfde niveau</a:t>
            </a:r>
          </a:p>
        </p:txBody>
      </p:sp>
      <p:sp>
        <p:nvSpPr>
          <p:cNvPr id="5" name="Tijdelijke aanduiding voor tekst 4">
            <a:extLst>
              <a:ext uri="{FF2B5EF4-FFF2-40B4-BE49-F238E27FC236}">
                <a16:creationId xmlns:a16="http://schemas.microsoft.com/office/drawing/2014/main" id="{1B57DBBF-9683-8649-8316-8FEBFCD70D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nl-NL"/>
              <a:t>Klikken om de tekststijl van het model te bewerken
Tweede niveau
Derde niveau
Vierde niveau
Vijfde niveau</a:t>
            </a:r>
          </a:p>
        </p:txBody>
      </p:sp>
      <p:sp>
        <p:nvSpPr>
          <p:cNvPr id="6" name="Tijdelijke aanduiding voor inhoud 5">
            <a:extLst>
              <a:ext uri="{FF2B5EF4-FFF2-40B4-BE49-F238E27FC236}">
                <a16:creationId xmlns:a16="http://schemas.microsoft.com/office/drawing/2014/main" id="{A478AE81-2737-D343-9296-DF5617BD776E}"/>
              </a:ext>
            </a:extLst>
          </p:cNvPr>
          <p:cNvSpPr>
            <a:spLocks noGrp="1"/>
          </p:cNvSpPr>
          <p:nvPr>
            <p:ph sz="quarter" idx="4"/>
          </p:nvPr>
        </p:nvSpPr>
        <p:spPr>
          <a:xfrm>
            <a:off x="6172200" y="2505075"/>
            <a:ext cx="5183188" cy="3684588"/>
          </a:xfrm>
        </p:spPr>
        <p:txBody>
          <a:bodyPr/>
          <a:lstStyle/>
          <a:p>
            <a:r>
              <a:rPr lang="nl-NL"/>
              <a:t>Klikken om de tekststijl van het model te bewerken
Tweede niveau
Derde niveau
Vierde niveau
Vijfde niveau</a:t>
            </a:r>
          </a:p>
        </p:txBody>
      </p:sp>
      <p:sp>
        <p:nvSpPr>
          <p:cNvPr id="7" name="Tijdelijke aanduiding voor datum 6">
            <a:extLst>
              <a:ext uri="{FF2B5EF4-FFF2-40B4-BE49-F238E27FC236}">
                <a16:creationId xmlns:a16="http://schemas.microsoft.com/office/drawing/2014/main" id="{0FC229EA-A2F5-4C42-958E-281154E0D2F3}"/>
              </a:ext>
            </a:extLst>
          </p:cNvPr>
          <p:cNvSpPr>
            <a:spLocks noGrp="1"/>
          </p:cNvSpPr>
          <p:nvPr>
            <p:ph type="dt" sz="half" idx="10"/>
          </p:nvPr>
        </p:nvSpPr>
        <p:spPr/>
        <p:txBody>
          <a:bodyPr/>
          <a:lstStyle/>
          <a:p>
            <a:fld id="{743E3CC1-2CF4-E945-8F5E-582939461743}" type="datetimeFigureOut">
              <a:rPr lang="nl-NL" smtClean="0"/>
              <a:t>05-03-19</a:t>
            </a:fld>
            <a:endParaRPr lang="nl-NL"/>
          </a:p>
        </p:txBody>
      </p:sp>
      <p:sp>
        <p:nvSpPr>
          <p:cNvPr id="8" name="Tijdelijke aanduiding voor voettekst 7">
            <a:extLst>
              <a:ext uri="{FF2B5EF4-FFF2-40B4-BE49-F238E27FC236}">
                <a16:creationId xmlns:a16="http://schemas.microsoft.com/office/drawing/2014/main" id="{727F5A75-18FB-254D-B959-158E1F9FB353}"/>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33A29D82-906F-0D48-9145-E44AD0EBEDA2}"/>
              </a:ext>
            </a:extLst>
          </p:cNvPr>
          <p:cNvSpPr>
            <a:spLocks noGrp="1"/>
          </p:cNvSpPr>
          <p:nvPr>
            <p:ph type="sldNum" sz="quarter" idx="12"/>
          </p:nvPr>
        </p:nvSpPr>
        <p:spPr/>
        <p:txBody>
          <a:bodyPr/>
          <a:lstStyle/>
          <a:p>
            <a:fld id="{72916B28-7970-AB46-B723-480564BAA78B}" type="slidenum">
              <a:rPr lang="nl-NL" smtClean="0"/>
              <a:t>‹nr.›</a:t>
            </a:fld>
            <a:endParaRPr lang="nl-NL"/>
          </a:p>
        </p:txBody>
      </p:sp>
    </p:spTree>
    <p:extLst>
      <p:ext uri="{BB962C8B-B14F-4D97-AF65-F5344CB8AC3E}">
        <p14:creationId xmlns:p14="http://schemas.microsoft.com/office/powerpoint/2010/main" val="1831630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73F4F8-7EA3-4A49-B8FF-2E71DAA0837A}"/>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3F7B416A-B1CD-A343-BD42-3AC685C5E017}"/>
              </a:ext>
            </a:extLst>
          </p:cNvPr>
          <p:cNvSpPr>
            <a:spLocks noGrp="1"/>
          </p:cNvSpPr>
          <p:nvPr>
            <p:ph type="dt" sz="half" idx="10"/>
          </p:nvPr>
        </p:nvSpPr>
        <p:spPr/>
        <p:txBody>
          <a:bodyPr/>
          <a:lstStyle/>
          <a:p>
            <a:fld id="{743E3CC1-2CF4-E945-8F5E-582939461743}" type="datetimeFigureOut">
              <a:rPr lang="nl-NL" smtClean="0"/>
              <a:t>05-03-19</a:t>
            </a:fld>
            <a:endParaRPr lang="nl-NL"/>
          </a:p>
        </p:txBody>
      </p:sp>
      <p:sp>
        <p:nvSpPr>
          <p:cNvPr id="4" name="Tijdelijke aanduiding voor voettekst 3">
            <a:extLst>
              <a:ext uri="{FF2B5EF4-FFF2-40B4-BE49-F238E27FC236}">
                <a16:creationId xmlns:a16="http://schemas.microsoft.com/office/drawing/2014/main" id="{9E6258FE-5039-414C-BFC2-EFE052C5E58C}"/>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2F0A103C-D377-7D49-9900-EDBCE46BFF80}"/>
              </a:ext>
            </a:extLst>
          </p:cNvPr>
          <p:cNvSpPr>
            <a:spLocks noGrp="1"/>
          </p:cNvSpPr>
          <p:nvPr>
            <p:ph type="sldNum" sz="quarter" idx="12"/>
          </p:nvPr>
        </p:nvSpPr>
        <p:spPr/>
        <p:txBody>
          <a:bodyPr/>
          <a:lstStyle/>
          <a:p>
            <a:fld id="{72916B28-7970-AB46-B723-480564BAA78B}" type="slidenum">
              <a:rPr lang="nl-NL" smtClean="0"/>
              <a:t>‹nr.›</a:t>
            </a:fld>
            <a:endParaRPr lang="nl-NL"/>
          </a:p>
        </p:txBody>
      </p:sp>
    </p:spTree>
    <p:extLst>
      <p:ext uri="{BB962C8B-B14F-4D97-AF65-F5344CB8AC3E}">
        <p14:creationId xmlns:p14="http://schemas.microsoft.com/office/powerpoint/2010/main" val="2467886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660E5B67-7326-A145-AF9A-E08DC5D73717}"/>
              </a:ext>
            </a:extLst>
          </p:cNvPr>
          <p:cNvSpPr>
            <a:spLocks noGrp="1"/>
          </p:cNvSpPr>
          <p:nvPr>
            <p:ph type="dt" sz="half" idx="10"/>
          </p:nvPr>
        </p:nvSpPr>
        <p:spPr/>
        <p:txBody>
          <a:bodyPr/>
          <a:lstStyle/>
          <a:p>
            <a:fld id="{743E3CC1-2CF4-E945-8F5E-582939461743}" type="datetimeFigureOut">
              <a:rPr lang="nl-NL" smtClean="0"/>
              <a:t>05-03-19</a:t>
            </a:fld>
            <a:endParaRPr lang="nl-NL"/>
          </a:p>
        </p:txBody>
      </p:sp>
      <p:sp>
        <p:nvSpPr>
          <p:cNvPr id="3" name="Tijdelijke aanduiding voor voettekst 2">
            <a:extLst>
              <a:ext uri="{FF2B5EF4-FFF2-40B4-BE49-F238E27FC236}">
                <a16:creationId xmlns:a16="http://schemas.microsoft.com/office/drawing/2014/main" id="{4EA21C9D-A48F-9748-A931-96289A1FB9A5}"/>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C60B595B-4945-DB44-9A22-171F4B2D75FC}"/>
              </a:ext>
            </a:extLst>
          </p:cNvPr>
          <p:cNvSpPr>
            <a:spLocks noGrp="1"/>
          </p:cNvSpPr>
          <p:nvPr>
            <p:ph type="sldNum" sz="quarter" idx="12"/>
          </p:nvPr>
        </p:nvSpPr>
        <p:spPr/>
        <p:txBody>
          <a:bodyPr/>
          <a:lstStyle/>
          <a:p>
            <a:fld id="{72916B28-7970-AB46-B723-480564BAA78B}" type="slidenum">
              <a:rPr lang="nl-NL" smtClean="0"/>
              <a:t>‹nr.›</a:t>
            </a:fld>
            <a:endParaRPr lang="nl-NL"/>
          </a:p>
        </p:txBody>
      </p:sp>
    </p:spTree>
    <p:extLst>
      <p:ext uri="{BB962C8B-B14F-4D97-AF65-F5344CB8AC3E}">
        <p14:creationId xmlns:p14="http://schemas.microsoft.com/office/powerpoint/2010/main" val="3687425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5DDA06-FFD8-874F-A3B0-E85F1BD85CD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735C7279-6F9C-CB44-9E86-51B47EB4BA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nl-NL"/>
              <a:t>Klikken om de tekststijl van het model te bewerken
Tweede niveau
Derde niveau
Vierde niveau
Vijfde niveau</a:t>
            </a:r>
          </a:p>
        </p:txBody>
      </p:sp>
      <p:sp>
        <p:nvSpPr>
          <p:cNvPr id="4" name="Tijdelijke aanduiding voor tekst 3">
            <a:extLst>
              <a:ext uri="{FF2B5EF4-FFF2-40B4-BE49-F238E27FC236}">
                <a16:creationId xmlns:a16="http://schemas.microsoft.com/office/drawing/2014/main" id="{10F514EE-51B1-444F-AAFA-2D91535193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nl-NL"/>
              <a:t>Klikken om de tekststijl van het model te bewerken
Tweede niveau
Derde niveau
Vierde niveau
Vijfde niveau</a:t>
            </a:r>
          </a:p>
        </p:txBody>
      </p:sp>
      <p:sp>
        <p:nvSpPr>
          <p:cNvPr id="5" name="Tijdelijke aanduiding voor datum 4">
            <a:extLst>
              <a:ext uri="{FF2B5EF4-FFF2-40B4-BE49-F238E27FC236}">
                <a16:creationId xmlns:a16="http://schemas.microsoft.com/office/drawing/2014/main" id="{189327BA-420A-2D48-8331-BBA0E01D2D4F}"/>
              </a:ext>
            </a:extLst>
          </p:cNvPr>
          <p:cNvSpPr>
            <a:spLocks noGrp="1"/>
          </p:cNvSpPr>
          <p:nvPr>
            <p:ph type="dt" sz="half" idx="10"/>
          </p:nvPr>
        </p:nvSpPr>
        <p:spPr/>
        <p:txBody>
          <a:bodyPr/>
          <a:lstStyle/>
          <a:p>
            <a:fld id="{743E3CC1-2CF4-E945-8F5E-582939461743}" type="datetimeFigureOut">
              <a:rPr lang="nl-NL" smtClean="0"/>
              <a:t>05-03-19</a:t>
            </a:fld>
            <a:endParaRPr lang="nl-NL"/>
          </a:p>
        </p:txBody>
      </p:sp>
      <p:sp>
        <p:nvSpPr>
          <p:cNvPr id="6" name="Tijdelijke aanduiding voor voettekst 5">
            <a:extLst>
              <a:ext uri="{FF2B5EF4-FFF2-40B4-BE49-F238E27FC236}">
                <a16:creationId xmlns:a16="http://schemas.microsoft.com/office/drawing/2014/main" id="{78FA2B5F-81C2-2840-86A3-7EA56D5848E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2E4367B-240C-F44C-9398-A14CF1A39106}"/>
              </a:ext>
            </a:extLst>
          </p:cNvPr>
          <p:cNvSpPr>
            <a:spLocks noGrp="1"/>
          </p:cNvSpPr>
          <p:nvPr>
            <p:ph type="sldNum" sz="quarter" idx="12"/>
          </p:nvPr>
        </p:nvSpPr>
        <p:spPr/>
        <p:txBody>
          <a:bodyPr/>
          <a:lstStyle/>
          <a:p>
            <a:fld id="{72916B28-7970-AB46-B723-480564BAA78B}" type="slidenum">
              <a:rPr lang="nl-NL" smtClean="0"/>
              <a:t>‹nr.›</a:t>
            </a:fld>
            <a:endParaRPr lang="nl-NL"/>
          </a:p>
        </p:txBody>
      </p:sp>
    </p:spTree>
    <p:extLst>
      <p:ext uri="{BB962C8B-B14F-4D97-AF65-F5344CB8AC3E}">
        <p14:creationId xmlns:p14="http://schemas.microsoft.com/office/powerpoint/2010/main" val="970584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D339FD-E247-D444-95E8-88C3997350E2}"/>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7BC4E494-C5EB-0048-B09E-0E12A7CA13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6FF3A594-24B8-DF44-BF25-157CB0AA86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nl-NL"/>
              <a:t>Klikken om de tekststijl van het model te bewerken
Tweede niveau
Derde niveau
Vierde niveau
Vijfde niveau</a:t>
            </a:r>
          </a:p>
        </p:txBody>
      </p:sp>
      <p:sp>
        <p:nvSpPr>
          <p:cNvPr id="5" name="Tijdelijke aanduiding voor datum 4">
            <a:extLst>
              <a:ext uri="{FF2B5EF4-FFF2-40B4-BE49-F238E27FC236}">
                <a16:creationId xmlns:a16="http://schemas.microsoft.com/office/drawing/2014/main" id="{0D46F977-F73C-E249-859C-41753AF4C65A}"/>
              </a:ext>
            </a:extLst>
          </p:cNvPr>
          <p:cNvSpPr>
            <a:spLocks noGrp="1"/>
          </p:cNvSpPr>
          <p:nvPr>
            <p:ph type="dt" sz="half" idx="10"/>
          </p:nvPr>
        </p:nvSpPr>
        <p:spPr/>
        <p:txBody>
          <a:bodyPr/>
          <a:lstStyle/>
          <a:p>
            <a:fld id="{743E3CC1-2CF4-E945-8F5E-582939461743}" type="datetimeFigureOut">
              <a:rPr lang="nl-NL" smtClean="0"/>
              <a:t>05-03-19</a:t>
            </a:fld>
            <a:endParaRPr lang="nl-NL"/>
          </a:p>
        </p:txBody>
      </p:sp>
      <p:sp>
        <p:nvSpPr>
          <p:cNvPr id="6" name="Tijdelijke aanduiding voor voettekst 5">
            <a:extLst>
              <a:ext uri="{FF2B5EF4-FFF2-40B4-BE49-F238E27FC236}">
                <a16:creationId xmlns:a16="http://schemas.microsoft.com/office/drawing/2014/main" id="{F25A3265-68FA-D643-96A3-C13390C9B0A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0AFC1B5-9925-4E41-8962-84C0DBBB9052}"/>
              </a:ext>
            </a:extLst>
          </p:cNvPr>
          <p:cNvSpPr>
            <a:spLocks noGrp="1"/>
          </p:cNvSpPr>
          <p:nvPr>
            <p:ph type="sldNum" sz="quarter" idx="12"/>
          </p:nvPr>
        </p:nvSpPr>
        <p:spPr/>
        <p:txBody>
          <a:bodyPr/>
          <a:lstStyle/>
          <a:p>
            <a:fld id="{72916B28-7970-AB46-B723-480564BAA78B}" type="slidenum">
              <a:rPr lang="nl-NL" smtClean="0"/>
              <a:t>‹nr.›</a:t>
            </a:fld>
            <a:endParaRPr lang="nl-NL"/>
          </a:p>
        </p:txBody>
      </p:sp>
    </p:spTree>
    <p:extLst>
      <p:ext uri="{BB962C8B-B14F-4D97-AF65-F5344CB8AC3E}">
        <p14:creationId xmlns:p14="http://schemas.microsoft.com/office/powerpoint/2010/main" val="1811054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C9419E12-3E8F-3145-8772-94DC5C4C95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8DA3D678-EA8A-974F-9012-3A43EF2351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nl-NL"/>
              <a:t>Klikken om de tekststijl van het model te bewerken
Tweede niveau
Derde niveau
Vierde niveau
Vijfde niveau</a:t>
            </a:r>
          </a:p>
        </p:txBody>
      </p:sp>
      <p:sp>
        <p:nvSpPr>
          <p:cNvPr id="4" name="Tijdelijke aanduiding voor datum 3">
            <a:extLst>
              <a:ext uri="{FF2B5EF4-FFF2-40B4-BE49-F238E27FC236}">
                <a16:creationId xmlns:a16="http://schemas.microsoft.com/office/drawing/2014/main" id="{DD857861-5943-124E-A7C2-AB2D88CCC8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3E3CC1-2CF4-E945-8F5E-582939461743}" type="datetimeFigureOut">
              <a:rPr lang="nl-NL" smtClean="0"/>
              <a:t>05-03-19</a:t>
            </a:fld>
            <a:endParaRPr lang="nl-NL"/>
          </a:p>
        </p:txBody>
      </p:sp>
      <p:sp>
        <p:nvSpPr>
          <p:cNvPr id="5" name="Tijdelijke aanduiding voor voettekst 4">
            <a:extLst>
              <a:ext uri="{FF2B5EF4-FFF2-40B4-BE49-F238E27FC236}">
                <a16:creationId xmlns:a16="http://schemas.microsoft.com/office/drawing/2014/main" id="{45C5F456-95ED-3145-A16E-27584EFEFA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73AD91B3-8657-C94F-B7DC-64EA9FFCF0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916B28-7970-AB46-B723-480564BAA78B}" type="slidenum">
              <a:rPr lang="nl-NL" smtClean="0"/>
              <a:t>‹nr.›</a:t>
            </a:fld>
            <a:endParaRPr lang="nl-NL"/>
          </a:p>
        </p:txBody>
      </p:sp>
    </p:spTree>
    <p:extLst>
      <p:ext uri="{BB962C8B-B14F-4D97-AF65-F5344CB8AC3E}">
        <p14:creationId xmlns:p14="http://schemas.microsoft.com/office/powerpoint/2010/main" val="31299252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5.tiff"/><Relationship Id="rId2" Type="http://schemas.openxmlformats.org/officeDocument/2006/relationships/image" Target="../media/image34.tiff"/><Relationship Id="rId1" Type="http://schemas.openxmlformats.org/officeDocument/2006/relationships/slideLayout" Target="../slideLayouts/slideLayout2.xml"/><Relationship Id="rId4" Type="http://schemas.openxmlformats.org/officeDocument/2006/relationships/image" Target="../media/image36.tiff"/></Relationships>
</file>

<file path=ppt/slides/_rels/slide12.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8.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maken.wikiwijs.nl/106286/Kinder_EHBO#!page-3546665"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maken.wikiwijs.nl/106286/Kinder_EHBO#!page-3547263"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39.tif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0.tif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41.tif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2.tif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3.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ehbo.nl/" TargetMode="External"/><Relationship Id="rId2" Type="http://schemas.openxmlformats.org/officeDocument/2006/relationships/image" Target="../media/image45.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47.tiff"/><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49.tiff"/><Relationship Id="rId4" Type="http://schemas.openxmlformats.org/officeDocument/2006/relationships/image" Target="../media/image48.tif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A75438E6-B197-4F40-87B3-BC88010AE833}"/>
              </a:ext>
            </a:extLst>
          </p:cNvPr>
          <p:cNvPicPr>
            <a:picLocks noChangeAspect="1"/>
          </p:cNvPicPr>
          <p:nvPr/>
        </p:nvPicPr>
        <p:blipFill rotWithShape="1">
          <a:blip r:embed="rId2"/>
          <a:srcRect b="15730"/>
          <a:stretch/>
        </p:blipFill>
        <p:spPr>
          <a:xfrm>
            <a:off x="20" y="10"/>
            <a:ext cx="12191980" cy="6857990"/>
          </a:xfrm>
          <a:prstGeom prst="rect">
            <a:avLst/>
          </a:prstGeom>
        </p:spPr>
      </p:pic>
      <p:sp>
        <p:nvSpPr>
          <p:cNvPr id="9"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el 1">
            <a:extLst>
              <a:ext uri="{FF2B5EF4-FFF2-40B4-BE49-F238E27FC236}">
                <a16:creationId xmlns:a16="http://schemas.microsoft.com/office/drawing/2014/main" id="{AC6E5557-C4EE-A845-A7ED-DDA28F6964B4}"/>
              </a:ext>
            </a:extLst>
          </p:cNvPr>
          <p:cNvSpPr>
            <a:spLocks noGrp="1"/>
          </p:cNvSpPr>
          <p:nvPr>
            <p:ph type="ctrTitle"/>
          </p:nvPr>
        </p:nvSpPr>
        <p:spPr>
          <a:xfrm>
            <a:off x="8022021" y="3231931"/>
            <a:ext cx="3852041" cy="1834056"/>
          </a:xfrm>
        </p:spPr>
        <p:txBody>
          <a:bodyPr>
            <a:normAutofit/>
          </a:bodyPr>
          <a:lstStyle/>
          <a:p>
            <a:r>
              <a:rPr lang="nl-NL" sz="4000"/>
              <a:t>Kinder-EHBO </a:t>
            </a:r>
          </a:p>
        </p:txBody>
      </p:sp>
      <p:sp>
        <p:nvSpPr>
          <p:cNvPr id="3" name="Ondertitel 2">
            <a:extLst>
              <a:ext uri="{FF2B5EF4-FFF2-40B4-BE49-F238E27FC236}">
                <a16:creationId xmlns:a16="http://schemas.microsoft.com/office/drawing/2014/main" id="{B69C8E25-60F1-1A46-9D6E-2A332AA67863}"/>
              </a:ext>
            </a:extLst>
          </p:cNvPr>
          <p:cNvSpPr>
            <a:spLocks noGrp="1"/>
          </p:cNvSpPr>
          <p:nvPr>
            <p:ph type="subTitle" idx="1"/>
          </p:nvPr>
        </p:nvSpPr>
        <p:spPr>
          <a:xfrm>
            <a:off x="7782910" y="5242675"/>
            <a:ext cx="4330262" cy="683284"/>
          </a:xfrm>
        </p:spPr>
        <p:txBody>
          <a:bodyPr>
            <a:normAutofit/>
          </a:bodyPr>
          <a:lstStyle/>
          <a:p>
            <a:r>
              <a:rPr lang="nl-NL" sz="1600" dirty="0"/>
              <a:t>Les 3: </a:t>
            </a:r>
          </a:p>
          <a:p>
            <a:r>
              <a:rPr lang="nl-NL" sz="1600" dirty="0"/>
              <a:t>Wondverzorging &amp; Brandwonden </a:t>
            </a:r>
          </a:p>
        </p:txBody>
      </p:sp>
      <p:cxnSp>
        <p:nvCxnSpPr>
          <p:cNvPr id="11" name="Straight Connector 10">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36953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D98AF1-894E-4F91-BFE9-34720314FFB1}"/>
              </a:ext>
            </a:extLst>
          </p:cNvPr>
          <p:cNvSpPr>
            <a:spLocks noGrp="1"/>
          </p:cNvSpPr>
          <p:nvPr>
            <p:ph type="title"/>
          </p:nvPr>
        </p:nvSpPr>
        <p:spPr/>
        <p:txBody>
          <a:bodyPr/>
          <a:lstStyle/>
          <a:p>
            <a:r>
              <a:rPr lang="nl-NL" dirty="0"/>
              <a:t>THEORIE BRANDWONDEN</a:t>
            </a:r>
            <a:br>
              <a:rPr lang="nl-NL" dirty="0"/>
            </a:br>
            <a:r>
              <a:rPr lang="nl-NL" sz="1400" dirty="0"/>
              <a:t>BRANDWOND DOOR BERENKLAUW</a:t>
            </a:r>
            <a:endParaRPr lang="nl-NL" dirty="0"/>
          </a:p>
        </p:txBody>
      </p:sp>
      <p:pic>
        <p:nvPicPr>
          <p:cNvPr id="5" name="Tijdelijke aanduiding voor inhoud 4">
            <a:extLst>
              <a:ext uri="{FF2B5EF4-FFF2-40B4-BE49-F238E27FC236}">
                <a16:creationId xmlns:a16="http://schemas.microsoft.com/office/drawing/2014/main" id="{F61A5072-DA2B-441D-B6E6-D15F4DEAFAB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95737" y="2240756"/>
            <a:ext cx="4514850" cy="3000375"/>
          </a:xfrm>
        </p:spPr>
      </p:pic>
    </p:spTree>
    <p:extLst>
      <p:ext uri="{BB962C8B-B14F-4D97-AF65-F5344CB8AC3E}">
        <p14:creationId xmlns:p14="http://schemas.microsoft.com/office/powerpoint/2010/main" val="3964356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9E919A-8648-D549-BAD7-1B0A6E701518}"/>
              </a:ext>
            </a:extLst>
          </p:cNvPr>
          <p:cNvSpPr>
            <a:spLocks noGrp="1"/>
          </p:cNvSpPr>
          <p:nvPr>
            <p:ph type="title"/>
          </p:nvPr>
        </p:nvSpPr>
        <p:spPr>
          <a:xfrm>
            <a:off x="838200" y="723578"/>
            <a:ext cx="4595071" cy="1645501"/>
          </a:xfrm>
        </p:spPr>
        <p:txBody>
          <a:bodyPr>
            <a:normAutofit/>
          </a:bodyPr>
          <a:lstStyle/>
          <a:p>
            <a:r>
              <a:rPr lang="nl-NL" dirty="0"/>
              <a:t>Gradaties in brandwonden </a:t>
            </a:r>
          </a:p>
        </p:txBody>
      </p:sp>
      <p:sp>
        <p:nvSpPr>
          <p:cNvPr id="3" name="Tijdelijke aanduiding voor inhoud 2">
            <a:extLst>
              <a:ext uri="{FF2B5EF4-FFF2-40B4-BE49-F238E27FC236}">
                <a16:creationId xmlns:a16="http://schemas.microsoft.com/office/drawing/2014/main" id="{0E1EC315-FF16-D94E-90D2-270794BA3190}"/>
              </a:ext>
            </a:extLst>
          </p:cNvPr>
          <p:cNvSpPr>
            <a:spLocks noGrp="1"/>
          </p:cNvSpPr>
          <p:nvPr>
            <p:ph idx="1"/>
          </p:nvPr>
        </p:nvSpPr>
        <p:spPr>
          <a:xfrm>
            <a:off x="838200" y="2548467"/>
            <a:ext cx="4595071" cy="3628495"/>
          </a:xfrm>
        </p:spPr>
        <p:txBody>
          <a:bodyPr>
            <a:normAutofit/>
          </a:bodyPr>
          <a:lstStyle/>
          <a:p>
            <a:r>
              <a:rPr lang="nl-NL" sz="2000"/>
              <a:t>Eerste graads: pijnlijk, rood, droog en soms wat opgezet.</a:t>
            </a:r>
          </a:p>
          <a:p>
            <a:r>
              <a:rPr lang="nl-NL" sz="2000"/>
              <a:t>Tweede graads: rood van kleur, zijn nat en er kunnen blaren te zien zijn.</a:t>
            </a:r>
          </a:p>
          <a:p>
            <a:r>
              <a:rPr lang="nl-NL" sz="2000"/>
              <a:t>Derde graads: wit of zwart van kleur, droog en niet pijnlijk.</a:t>
            </a:r>
          </a:p>
          <a:p>
            <a:endParaRPr lang="nl-NL" sz="2000"/>
          </a:p>
        </p:txBody>
      </p:sp>
      <p:sp>
        <p:nvSpPr>
          <p:cNvPr id="11" name="Rectangle 10">
            <a:extLst>
              <a:ext uri="{FF2B5EF4-FFF2-40B4-BE49-F238E27FC236}">
                <a16:creationId xmlns:a16="http://schemas.microsoft.com/office/drawing/2014/main" id="{003713C1-2FB2-413B-BF91-3AE41726FB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0991" y="3474720"/>
            <a:ext cx="6100914"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90795B4D-5022-4A7F-A01D-8D880B7CD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99584" y="0"/>
            <a:ext cx="6192415" cy="6858000"/>
          </a:xfrm>
          <a:prstGeom prst="rect">
            <a:avLst/>
          </a:prstGeom>
          <a:solidFill>
            <a:schemeClr val="tx1">
              <a:lumMod val="85000"/>
              <a:lumOff val="1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AFD19018-DE7C-4796-ADF2-AD2EB0FC0D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3002281"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Afbeelding 5">
            <a:extLst>
              <a:ext uri="{FF2B5EF4-FFF2-40B4-BE49-F238E27FC236}">
                <a16:creationId xmlns:a16="http://schemas.microsoft.com/office/drawing/2014/main" id="{7F8A7F15-608B-8E41-99B9-3E2E78791F3A}"/>
              </a:ext>
            </a:extLst>
          </p:cNvPr>
          <p:cNvPicPr>
            <a:picLocks noChangeAspect="1"/>
          </p:cNvPicPr>
          <p:nvPr/>
        </p:nvPicPr>
        <p:blipFill>
          <a:blip r:embed="rId2"/>
          <a:stretch>
            <a:fillRect/>
          </a:stretch>
        </p:blipFill>
        <p:spPr>
          <a:xfrm>
            <a:off x="6420908" y="760691"/>
            <a:ext cx="2364317" cy="1861899"/>
          </a:xfrm>
          <a:prstGeom prst="rect">
            <a:avLst/>
          </a:prstGeom>
        </p:spPr>
      </p:pic>
      <p:sp>
        <p:nvSpPr>
          <p:cNvPr id="17" name="Rectangle 16">
            <a:extLst>
              <a:ext uri="{FF2B5EF4-FFF2-40B4-BE49-F238E27FC236}">
                <a16:creationId xmlns:a16="http://schemas.microsoft.com/office/drawing/2014/main" id="{B1A0A2C2-4F85-44AF-8708-8DCA4B550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9624" y="0"/>
            <a:ext cx="3002281"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Afbeelding 4">
            <a:extLst>
              <a:ext uri="{FF2B5EF4-FFF2-40B4-BE49-F238E27FC236}">
                <a16:creationId xmlns:a16="http://schemas.microsoft.com/office/drawing/2014/main" id="{E920D754-0855-FE48-8EC2-F09F6231AC1E}"/>
              </a:ext>
            </a:extLst>
          </p:cNvPr>
          <p:cNvPicPr>
            <a:picLocks noChangeAspect="1"/>
          </p:cNvPicPr>
          <p:nvPr/>
        </p:nvPicPr>
        <p:blipFill>
          <a:blip r:embed="rId3"/>
          <a:stretch>
            <a:fillRect/>
          </a:stretch>
        </p:blipFill>
        <p:spPr>
          <a:xfrm>
            <a:off x="9502775" y="803907"/>
            <a:ext cx="2364317" cy="1775468"/>
          </a:xfrm>
          <a:prstGeom prst="rect">
            <a:avLst/>
          </a:prstGeom>
        </p:spPr>
      </p:pic>
      <p:pic>
        <p:nvPicPr>
          <p:cNvPr id="4" name="Afbeelding 3">
            <a:extLst>
              <a:ext uri="{FF2B5EF4-FFF2-40B4-BE49-F238E27FC236}">
                <a16:creationId xmlns:a16="http://schemas.microsoft.com/office/drawing/2014/main" id="{8239BF42-DE77-134F-86B5-4D02AC0B2484}"/>
              </a:ext>
            </a:extLst>
          </p:cNvPr>
          <p:cNvPicPr>
            <a:picLocks noChangeAspect="1"/>
          </p:cNvPicPr>
          <p:nvPr/>
        </p:nvPicPr>
        <p:blipFill>
          <a:blip r:embed="rId4"/>
          <a:stretch>
            <a:fillRect/>
          </a:stretch>
        </p:blipFill>
        <p:spPr>
          <a:xfrm>
            <a:off x="7226473" y="3796452"/>
            <a:ext cx="3835053" cy="2559898"/>
          </a:xfrm>
          <a:prstGeom prst="rect">
            <a:avLst/>
          </a:prstGeom>
        </p:spPr>
      </p:pic>
    </p:spTree>
    <p:extLst>
      <p:ext uri="{BB962C8B-B14F-4D97-AF65-F5344CB8AC3E}">
        <p14:creationId xmlns:p14="http://schemas.microsoft.com/office/powerpoint/2010/main" val="1771268491"/>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A9F379-9A6E-4D8B-8B1B-1C8FFB773D29}"/>
              </a:ext>
            </a:extLst>
          </p:cNvPr>
          <p:cNvSpPr>
            <a:spLocks noGrp="1"/>
          </p:cNvSpPr>
          <p:nvPr>
            <p:ph type="title"/>
          </p:nvPr>
        </p:nvSpPr>
        <p:spPr/>
        <p:txBody>
          <a:bodyPr>
            <a:normAutofit fontScale="90000"/>
          </a:bodyPr>
          <a:lstStyle/>
          <a:p>
            <a:r>
              <a:rPr lang="nl-NL" sz="3600" dirty="0"/>
              <a:t>Theorie brandwonden</a:t>
            </a:r>
            <a:br>
              <a:rPr lang="nl-NL" dirty="0"/>
            </a:br>
            <a:r>
              <a:rPr lang="nl-NL" sz="1600" dirty="0"/>
              <a:t>3</a:t>
            </a:r>
            <a:r>
              <a:rPr lang="nl-NL" sz="1600" baseline="30000" dirty="0"/>
              <a:t>E</a:t>
            </a:r>
            <a:r>
              <a:rPr lang="nl-NL" sz="1600" dirty="0"/>
              <a:t> GRAADS BRANDWOND</a:t>
            </a:r>
            <a:br>
              <a:rPr lang="nl-NL" dirty="0"/>
            </a:br>
            <a:endParaRPr lang="nl-NL" dirty="0"/>
          </a:p>
        </p:txBody>
      </p:sp>
      <p:pic>
        <p:nvPicPr>
          <p:cNvPr id="5" name="Tijdelijke aanduiding voor inhoud 4">
            <a:extLst>
              <a:ext uri="{FF2B5EF4-FFF2-40B4-BE49-F238E27FC236}">
                <a16:creationId xmlns:a16="http://schemas.microsoft.com/office/drawing/2014/main" id="{3C7D4BBB-5F20-4153-8F30-860D7E25ED8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95737" y="2393156"/>
            <a:ext cx="4514850" cy="2695575"/>
          </a:xfrm>
        </p:spPr>
      </p:pic>
    </p:spTree>
    <p:extLst>
      <p:ext uri="{BB962C8B-B14F-4D97-AF65-F5344CB8AC3E}">
        <p14:creationId xmlns:p14="http://schemas.microsoft.com/office/powerpoint/2010/main" val="2863573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3" name="Group 32">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4" name="Rectangle 33">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el 1">
            <a:extLst>
              <a:ext uri="{FF2B5EF4-FFF2-40B4-BE49-F238E27FC236}">
                <a16:creationId xmlns:a16="http://schemas.microsoft.com/office/drawing/2014/main" id="{219F97A6-7CB9-EA4D-AAE1-6CB78D65376D}"/>
              </a:ext>
            </a:extLst>
          </p:cNvPr>
          <p:cNvSpPr>
            <a:spLocks noGrp="1"/>
          </p:cNvSpPr>
          <p:nvPr>
            <p:ph type="title"/>
          </p:nvPr>
        </p:nvSpPr>
        <p:spPr>
          <a:xfrm>
            <a:off x="904877" y="2415322"/>
            <a:ext cx="3451730" cy="2399869"/>
          </a:xfrm>
        </p:spPr>
        <p:txBody>
          <a:bodyPr>
            <a:normAutofit/>
          </a:bodyPr>
          <a:lstStyle/>
          <a:p>
            <a:pPr algn="ctr"/>
            <a:r>
              <a:rPr lang="nl-NL" sz="4000">
                <a:solidFill>
                  <a:srgbClr val="FFFFFF"/>
                </a:solidFill>
              </a:rPr>
              <a:t>Wat bepaalt de ernst van een brandwond?</a:t>
            </a:r>
          </a:p>
        </p:txBody>
      </p:sp>
      <p:sp>
        <p:nvSpPr>
          <p:cNvPr id="3" name="Tijdelijke aanduiding voor inhoud 2">
            <a:extLst>
              <a:ext uri="{FF2B5EF4-FFF2-40B4-BE49-F238E27FC236}">
                <a16:creationId xmlns:a16="http://schemas.microsoft.com/office/drawing/2014/main" id="{8F26D318-C732-4645-9B22-4D0AB6E93EEE}"/>
              </a:ext>
            </a:extLst>
          </p:cNvPr>
          <p:cNvSpPr>
            <a:spLocks noGrp="1"/>
          </p:cNvSpPr>
          <p:nvPr>
            <p:ph idx="1"/>
          </p:nvPr>
        </p:nvSpPr>
        <p:spPr>
          <a:xfrm>
            <a:off x="5120640" y="804672"/>
            <a:ext cx="6281928" cy="5248656"/>
          </a:xfrm>
        </p:spPr>
        <p:txBody>
          <a:bodyPr anchor="ctr">
            <a:normAutofit fontScale="70000" lnSpcReduction="20000"/>
          </a:bodyPr>
          <a:lstStyle/>
          <a:p>
            <a:r>
              <a:rPr lang="nl-NL" b="1" dirty="0">
                <a:solidFill>
                  <a:srgbClr val="0070C0"/>
                </a:solidFill>
              </a:rPr>
              <a:t>de temperatuur. </a:t>
            </a:r>
            <a:br>
              <a:rPr lang="nl-NL" b="1" dirty="0">
                <a:solidFill>
                  <a:srgbClr val="0070C0"/>
                </a:solidFill>
              </a:rPr>
            </a:br>
            <a:r>
              <a:rPr lang="nl-NL" dirty="0"/>
              <a:t>De temperatuur geldt niet voor alle manieren van verbranden. Bij een chemische stof, elektriciteit of </a:t>
            </a:r>
            <a:r>
              <a:rPr lang="nl-NL" dirty="0" err="1"/>
              <a:t>radiogene</a:t>
            </a:r>
            <a:r>
              <a:rPr lang="nl-NL" dirty="0"/>
              <a:t> straling is de temperatuur niet verantwoordelijk voor het verbranden.</a:t>
            </a:r>
          </a:p>
          <a:p>
            <a:r>
              <a:rPr lang="nl-NL" b="1" dirty="0">
                <a:solidFill>
                  <a:srgbClr val="0070C0"/>
                </a:solidFill>
              </a:rPr>
              <a:t>de tijd van contact. </a:t>
            </a:r>
            <a:br>
              <a:rPr lang="nl-NL" b="1" dirty="0">
                <a:solidFill>
                  <a:srgbClr val="0070C0"/>
                </a:solidFill>
              </a:rPr>
            </a:br>
            <a:r>
              <a:rPr lang="nl-NL" dirty="0"/>
              <a:t>De tijd van contact heeft effect op de diepte van de brandwond. Chemische brandwonden kunnen lang door branden omdat de stof de huid binnen dringt. Een warm voorwerp kan sneller verwijderd worden.</a:t>
            </a:r>
          </a:p>
          <a:p>
            <a:r>
              <a:rPr lang="nl-NL" b="1" dirty="0">
                <a:solidFill>
                  <a:srgbClr val="0070C0"/>
                </a:solidFill>
              </a:rPr>
              <a:t>de plaats op het lichaam en de leeftijd van het slachtoffer. </a:t>
            </a:r>
            <a:br>
              <a:rPr lang="nl-NL" b="1" dirty="0">
                <a:solidFill>
                  <a:srgbClr val="0070C0"/>
                </a:solidFill>
              </a:rPr>
            </a:br>
            <a:r>
              <a:rPr lang="nl-NL" dirty="0"/>
              <a:t>De plaats (gewrichten, gezicht, geslachtsdelen) en de leeftijd (kleine kinderen, ouderen) hebben invloed op de dikte van de huid. Hoe dunner de huid hoe meer schade aangericht wordt.</a:t>
            </a:r>
          </a:p>
          <a:p>
            <a:r>
              <a:rPr lang="nl-NL" b="1" dirty="0">
                <a:solidFill>
                  <a:srgbClr val="0070C0"/>
                </a:solidFill>
              </a:rPr>
              <a:t>door welke bron de brandwond veroorzaakt wordt. </a:t>
            </a:r>
            <a:br>
              <a:rPr lang="nl-NL" b="1" dirty="0">
                <a:solidFill>
                  <a:srgbClr val="0070C0"/>
                </a:solidFill>
              </a:rPr>
            </a:br>
            <a:r>
              <a:rPr lang="nl-NL" dirty="0"/>
              <a:t>Brandwonden door elektriciteit lijken aan de oppervlakte misschien mee te vallen maar onder de huid kan veel schade zijn.</a:t>
            </a:r>
          </a:p>
          <a:p>
            <a:pPr marL="0" indent="0">
              <a:buNone/>
            </a:pPr>
            <a:endParaRPr lang="nl-NL" sz="1700" dirty="0"/>
          </a:p>
          <a:p>
            <a:pPr marL="0" indent="0">
              <a:buNone/>
            </a:pPr>
            <a:endParaRPr lang="nl-NL" sz="1700" dirty="0"/>
          </a:p>
        </p:txBody>
      </p:sp>
    </p:spTree>
    <p:extLst>
      <p:ext uri="{BB962C8B-B14F-4D97-AF65-F5344CB8AC3E}">
        <p14:creationId xmlns:p14="http://schemas.microsoft.com/office/powerpoint/2010/main" val="3683316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DBC1A28C-0B89-484F-8D63-CDACBF5D2DD7}"/>
              </a:ext>
            </a:extLst>
          </p:cNvPr>
          <p:cNvSpPr>
            <a:spLocks noGrp="1"/>
          </p:cNvSpPr>
          <p:nvPr>
            <p:ph type="title"/>
          </p:nvPr>
        </p:nvSpPr>
        <p:spPr>
          <a:xfrm>
            <a:off x="526073" y="466578"/>
            <a:ext cx="11139854" cy="930447"/>
          </a:xfrm>
        </p:spPr>
        <p:txBody>
          <a:bodyPr vert="horz" lIns="91440" tIns="45720" rIns="91440" bIns="45720" rtlCol="0" anchor="b">
            <a:normAutofit/>
          </a:bodyPr>
          <a:lstStyle/>
          <a:p>
            <a:pPr algn="ctr"/>
            <a:r>
              <a:rPr lang="en-US" sz="5400" kern="1200">
                <a:solidFill>
                  <a:srgbClr val="FFFFFF"/>
                </a:solidFill>
                <a:latin typeface="+mj-lt"/>
                <a:ea typeface="+mj-ea"/>
                <a:cs typeface="+mj-cs"/>
              </a:rPr>
              <a:t>Regel van 9</a:t>
            </a:r>
          </a:p>
        </p:txBody>
      </p:sp>
      <p:cxnSp>
        <p:nvCxnSpPr>
          <p:cNvPr id="13" name="Straight Connector 1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graphicFrame>
        <p:nvGraphicFramePr>
          <p:cNvPr id="6" name="Tijdelijke aanduiding voor inhoud 5">
            <a:extLst>
              <a:ext uri="{FF2B5EF4-FFF2-40B4-BE49-F238E27FC236}">
                <a16:creationId xmlns:a16="http://schemas.microsoft.com/office/drawing/2014/main" id="{C829057C-E58A-4442-A42C-087A8029540A}"/>
              </a:ext>
            </a:extLst>
          </p:cNvPr>
          <p:cNvGraphicFramePr>
            <a:graphicFrameLocks noGrp="1"/>
          </p:cNvGraphicFramePr>
          <p:nvPr>
            <p:ph idx="1"/>
            <p:extLst>
              <p:ext uri="{D42A27DB-BD31-4B8C-83A1-F6EECF244321}">
                <p14:modId xmlns:p14="http://schemas.microsoft.com/office/powerpoint/2010/main" val="4193986563"/>
              </p:ext>
            </p:extLst>
          </p:nvPr>
        </p:nvGraphicFramePr>
        <p:xfrm>
          <a:off x="320039" y="2405771"/>
          <a:ext cx="11496822" cy="3945822"/>
        </p:xfrm>
        <a:graphic>
          <a:graphicData uri="http://schemas.openxmlformats.org/drawingml/2006/table">
            <a:tbl>
              <a:tblPr/>
              <a:tblGrid>
                <a:gridCol w="4010587">
                  <a:extLst>
                    <a:ext uri="{9D8B030D-6E8A-4147-A177-3AD203B41FA5}">
                      <a16:colId xmlns:a16="http://schemas.microsoft.com/office/drawing/2014/main" val="3669680107"/>
                    </a:ext>
                  </a:extLst>
                </a:gridCol>
                <a:gridCol w="4010587">
                  <a:extLst>
                    <a:ext uri="{9D8B030D-6E8A-4147-A177-3AD203B41FA5}">
                      <a16:colId xmlns:a16="http://schemas.microsoft.com/office/drawing/2014/main" val="4264179094"/>
                    </a:ext>
                  </a:extLst>
                </a:gridCol>
                <a:gridCol w="3475648">
                  <a:extLst>
                    <a:ext uri="{9D8B030D-6E8A-4147-A177-3AD203B41FA5}">
                      <a16:colId xmlns:a16="http://schemas.microsoft.com/office/drawing/2014/main" val="1250617840"/>
                    </a:ext>
                  </a:extLst>
                </a:gridCol>
              </a:tblGrid>
              <a:tr h="657637">
                <a:tc>
                  <a:txBody>
                    <a:bodyPr/>
                    <a:lstStyle/>
                    <a:p>
                      <a:r>
                        <a:rPr lang="nl-NL" sz="2900" b="1" dirty="0">
                          <a:solidFill>
                            <a:srgbClr val="0070C0"/>
                          </a:solidFill>
                          <a:effectLst/>
                        </a:rPr>
                        <a:t>Lichaamsdeel</a:t>
                      </a:r>
                    </a:p>
                  </a:txBody>
                  <a:tcPr marL="149463" marR="149463" marT="74731" marB="74731" anchor="ctr">
                    <a:lnL>
                      <a:noFill/>
                    </a:lnL>
                    <a:lnR>
                      <a:noFill/>
                    </a:lnR>
                    <a:lnT>
                      <a:noFill/>
                    </a:lnT>
                    <a:lnB>
                      <a:noFill/>
                    </a:lnB>
                  </a:tcPr>
                </a:tc>
                <a:tc>
                  <a:txBody>
                    <a:bodyPr/>
                    <a:lstStyle/>
                    <a:p>
                      <a:r>
                        <a:rPr lang="nl-NL" sz="2900" b="1" dirty="0">
                          <a:solidFill>
                            <a:srgbClr val="0070C0"/>
                          </a:solidFill>
                          <a:effectLst/>
                        </a:rPr>
                        <a:t>Per deel</a:t>
                      </a:r>
                    </a:p>
                  </a:txBody>
                  <a:tcPr marL="149463" marR="149463" marT="74731" marB="74731" anchor="ctr">
                    <a:lnL>
                      <a:noFill/>
                    </a:lnL>
                    <a:lnR>
                      <a:noFill/>
                    </a:lnR>
                    <a:lnT>
                      <a:noFill/>
                    </a:lnT>
                    <a:lnB>
                      <a:noFill/>
                    </a:lnB>
                  </a:tcPr>
                </a:tc>
                <a:tc>
                  <a:txBody>
                    <a:bodyPr/>
                    <a:lstStyle/>
                    <a:p>
                      <a:r>
                        <a:rPr lang="nl-NL" sz="2900" b="1" dirty="0">
                          <a:solidFill>
                            <a:srgbClr val="0070C0"/>
                          </a:solidFill>
                          <a:effectLst/>
                        </a:rPr>
                        <a:t>Totaal deel</a:t>
                      </a:r>
                    </a:p>
                  </a:txBody>
                  <a:tcPr marL="149463" marR="149463" marT="74731" marB="74731" anchor="ctr">
                    <a:lnL>
                      <a:noFill/>
                    </a:lnL>
                    <a:lnR>
                      <a:noFill/>
                    </a:lnR>
                    <a:lnT>
                      <a:noFill/>
                    </a:lnT>
                    <a:lnB>
                      <a:noFill/>
                    </a:lnB>
                  </a:tcPr>
                </a:tc>
                <a:extLst>
                  <a:ext uri="{0D108BD9-81ED-4DB2-BD59-A6C34878D82A}">
                    <a16:rowId xmlns:a16="http://schemas.microsoft.com/office/drawing/2014/main" val="3764047543"/>
                  </a:ext>
                </a:extLst>
              </a:tr>
              <a:tr h="657637">
                <a:tc>
                  <a:txBody>
                    <a:bodyPr/>
                    <a:lstStyle/>
                    <a:p>
                      <a:r>
                        <a:rPr lang="nl-NL" sz="2900" dirty="0">
                          <a:effectLst/>
                        </a:rPr>
                        <a:t>Hoofd</a:t>
                      </a:r>
                    </a:p>
                  </a:txBody>
                  <a:tcPr marL="149463" marR="149463" marT="74731" marB="74731" anchor="ctr">
                    <a:lnL>
                      <a:noFill/>
                    </a:lnL>
                    <a:lnR>
                      <a:noFill/>
                    </a:lnR>
                    <a:lnT>
                      <a:noFill/>
                    </a:lnT>
                    <a:lnB>
                      <a:noFill/>
                    </a:lnB>
                  </a:tcPr>
                </a:tc>
                <a:tc>
                  <a:txBody>
                    <a:bodyPr/>
                    <a:lstStyle/>
                    <a:p>
                      <a:r>
                        <a:rPr lang="nl-NL" sz="2900">
                          <a:effectLst/>
                        </a:rPr>
                        <a:t>9%</a:t>
                      </a:r>
                    </a:p>
                  </a:txBody>
                  <a:tcPr marL="149463" marR="149463" marT="74731" marB="74731" anchor="ctr">
                    <a:lnL>
                      <a:noFill/>
                    </a:lnL>
                    <a:lnR>
                      <a:noFill/>
                    </a:lnR>
                    <a:lnT>
                      <a:noFill/>
                    </a:lnT>
                    <a:lnB>
                      <a:noFill/>
                    </a:lnB>
                  </a:tcPr>
                </a:tc>
                <a:tc>
                  <a:txBody>
                    <a:bodyPr/>
                    <a:lstStyle/>
                    <a:p>
                      <a:r>
                        <a:rPr lang="nl-NL" sz="2900" dirty="0">
                          <a:effectLst/>
                        </a:rPr>
                        <a:t>9%</a:t>
                      </a:r>
                    </a:p>
                  </a:txBody>
                  <a:tcPr marL="149463" marR="149463" marT="74731" marB="74731" anchor="ctr">
                    <a:lnL>
                      <a:noFill/>
                    </a:lnL>
                    <a:lnR>
                      <a:noFill/>
                    </a:lnR>
                    <a:lnT>
                      <a:noFill/>
                    </a:lnT>
                    <a:lnB>
                      <a:noFill/>
                    </a:lnB>
                  </a:tcPr>
                </a:tc>
                <a:extLst>
                  <a:ext uri="{0D108BD9-81ED-4DB2-BD59-A6C34878D82A}">
                    <a16:rowId xmlns:a16="http://schemas.microsoft.com/office/drawing/2014/main" val="663065895"/>
                  </a:ext>
                </a:extLst>
              </a:tr>
              <a:tr h="657637">
                <a:tc>
                  <a:txBody>
                    <a:bodyPr/>
                    <a:lstStyle/>
                    <a:p>
                      <a:r>
                        <a:rPr lang="nl-NL" sz="2900">
                          <a:effectLst/>
                        </a:rPr>
                        <a:t>Romp</a:t>
                      </a:r>
                    </a:p>
                  </a:txBody>
                  <a:tcPr marL="149463" marR="149463" marT="74731" marB="74731" anchor="ctr">
                    <a:lnL>
                      <a:noFill/>
                    </a:lnL>
                    <a:lnR>
                      <a:noFill/>
                    </a:lnR>
                    <a:lnT>
                      <a:noFill/>
                    </a:lnT>
                    <a:lnB>
                      <a:noFill/>
                    </a:lnB>
                  </a:tcPr>
                </a:tc>
                <a:tc>
                  <a:txBody>
                    <a:bodyPr/>
                    <a:lstStyle/>
                    <a:p>
                      <a:r>
                        <a:rPr lang="nl-NL" sz="2900">
                          <a:effectLst/>
                        </a:rPr>
                        <a:t>18% per zijde</a:t>
                      </a:r>
                    </a:p>
                  </a:txBody>
                  <a:tcPr marL="149463" marR="149463" marT="74731" marB="74731" anchor="ctr">
                    <a:lnL>
                      <a:noFill/>
                    </a:lnL>
                    <a:lnR>
                      <a:noFill/>
                    </a:lnR>
                    <a:lnT>
                      <a:noFill/>
                    </a:lnT>
                    <a:lnB>
                      <a:noFill/>
                    </a:lnB>
                  </a:tcPr>
                </a:tc>
                <a:tc>
                  <a:txBody>
                    <a:bodyPr/>
                    <a:lstStyle/>
                    <a:p>
                      <a:r>
                        <a:rPr lang="nl-NL" sz="2900">
                          <a:effectLst/>
                        </a:rPr>
                        <a:t>36%</a:t>
                      </a:r>
                    </a:p>
                  </a:txBody>
                  <a:tcPr marL="149463" marR="149463" marT="74731" marB="74731" anchor="ctr">
                    <a:lnL>
                      <a:noFill/>
                    </a:lnL>
                    <a:lnR>
                      <a:noFill/>
                    </a:lnR>
                    <a:lnT>
                      <a:noFill/>
                    </a:lnT>
                    <a:lnB>
                      <a:noFill/>
                    </a:lnB>
                  </a:tcPr>
                </a:tc>
                <a:extLst>
                  <a:ext uri="{0D108BD9-81ED-4DB2-BD59-A6C34878D82A}">
                    <a16:rowId xmlns:a16="http://schemas.microsoft.com/office/drawing/2014/main" val="3008243068"/>
                  </a:ext>
                </a:extLst>
              </a:tr>
              <a:tr h="657637">
                <a:tc>
                  <a:txBody>
                    <a:bodyPr/>
                    <a:lstStyle/>
                    <a:p>
                      <a:r>
                        <a:rPr lang="nl-NL" sz="2900">
                          <a:effectLst/>
                        </a:rPr>
                        <a:t>Armen</a:t>
                      </a:r>
                    </a:p>
                  </a:txBody>
                  <a:tcPr marL="149463" marR="149463" marT="74731" marB="74731" anchor="ctr">
                    <a:lnL>
                      <a:noFill/>
                    </a:lnL>
                    <a:lnR>
                      <a:noFill/>
                    </a:lnR>
                    <a:lnT>
                      <a:noFill/>
                    </a:lnT>
                    <a:lnB>
                      <a:noFill/>
                    </a:lnB>
                  </a:tcPr>
                </a:tc>
                <a:tc>
                  <a:txBody>
                    <a:bodyPr/>
                    <a:lstStyle/>
                    <a:p>
                      <a:r>
                        <a:rPr lang="nl-NL" sz="2900">
                          <a:effectLst/>
                        </a:rPr>
                        <a:t>9% per arm</a:t>
                      </a:r>
                    </a:p>
                  </a:txBody>
                  <a:tcPr marL="149463" marR="149463" marT="74731" marB="74731" anchor="ctr">
                    <a:lnL>
                      <a:noFill/>
                    </a:lnL>
                    <a:lnR>
                      <a:noFill/>
                    </a:lnR>
                    <a:lnT>
                      <a:noFill/>
                    </a:lnT>
                    <a:lnB>
                      <a:noFill/>
                    </a:lnB>
                  </a:tcPr>
                </a:tc>
                <a:tc>
                  <a:txBody>
                    <a:bodyPr/>
                    <a:lstStyle/>
                    <a:p>
                      <a:r>
                        <a:rPr lang="nl-NL" sz="2900">
                          <a:effectLst/>
                        </a:rPr>
                        <a:t>18%</a:t>
                      </a:r>
                    </a:p>
                  </a:txBody>
                  <a:tcPr marL="149463" marR="149463" marT="74731" marB="74731" anchor="ctr">
                    <a:lnL>
                      <a:noFill/>
                    </a:lnL>
                    <a:lnR>
                      <a:noFill/>
                    </a:lnR>
                    <a:lnT>
                      <a:noFill/>
                    </a:lnT>
                    <a:lnB>
                      <a:noFill/>
                    </a:lnB>
                  </a:tcPr>
                </a:tc>
                <a:extLst>
                  <a:ext uri="{0D108BD9-81ED-4DB2-BD59-A6C34878D82A}">
                    <a16:rowId xmlns:a16="http://schemas.microsoft.com/office/drawing/2014/main" val="2396668576"/>
                  </a:ext>
                </a:extLst>
              </a:tr>
              <a:tr h="657637">
                <a:tc>
                  <a:txBody>
                    <a:bodyPr/>
                    <a:lstStyle/>
                    <a:p>
                      <a:r>
                        <a:rPr lang="nl-NL" sz="2900">
                          <a:effectLst/>
                        </a:rPr>
                        <a:t>Benen</a:t>
                      </a:r>
                    </a:p>
                  </a:txBody>
                  <a:tcPr marL="149463" marR="149463" marT="74731" marB="74731" anchor="ctr">
                    <a:lnL>
                      <a:noFill/>
                    </a:lnL>
                    <a:lnR>
                      <a:noFill/>
                    </a:lnR>
                    <a:lnT>
                      <a:noFill/>
                    </a:lnT>
                    <a:lnB>
                      <a:noFill/>
                    </a:lnB>
                  </a:tcPr>
                </a:tc>
                <a:tc>
                  <a:txBody>
                    <a:bodyPr/>
                    <a:lstStyle/>
                    <a:p>
                      <a:r>
                        <a:rPr lang="nl-NL" sz="2900">
                          <a:effectLst/>
                        </a:rPr>
                        <a:t>18% per been</a:t>
                      </a:r>
                    </a:p>
                  </a:txBody>
                  <a:tcPr marL="149463" marR="149463" marT="74731" marB="74731" anchor="ctr">
                    <a:lnL>
                      <a:noFill/>
                    </a:lnL>
                    <a:lnR>
                      <a:noFill/>
                    </a:lnR>
                    <a:lnT>
                      <a:noFill/>
                    </a:lnT>
                    <a:lnB>
                      <a:noFill/>
                    </a:lnB>
                  </a:tcPr>
                </a:tc>
                <a:tc>
                  <a:txBody>
                    <a:bodyPr/>
                    <a:lstStyle/>
                    <a:p>
                      <a:r>
                        <a:rPr lang="nl-NL" sz="2900">
                          <a:effectLst/>
                        </a:rPr>
                        <a:t>36%</a:t>
                      </a:r>
                    </a:p>
                  </a:txBody>
                  <a:tcPr marL="149463" marR="149463" marT="74731" marB="74731" anchor="ctr">
                    <a:lnL>
                      <a:noFill/>
                    </a:lnL>
                    <a:lnR>
                      <a:noFill/>
                    </a:lnR>
                    <a:lnT>
                      <a:noFill/>
                    </a:lnT>
                    <a:lnB>
                      <a:noFill/>
                    </a:lnB>
                  </a:tcPr>
                </a:tc>
                <a:extLst>
                  <a:ext uri="{0D108BD9-81ED-4DB2-BD59-A6C34878D82A}">
                    <a16:rowId xmlns:a16="http://schemas.microsoft.com/office/drawing/2014/main" val="1624140633"/>
                  </a:ext>
                </a:extLst>
              </a:tr>
              <a:tr h="657637">
                <a:tc>
                  <a:txBody>
                    <a:bodyPr/>
                    <a:lstStyle/>
                    <a:p>
                      <a:r>
                        <a:rPr lang="nl-NL" sz="2900">
                          <a:effectLst/>
                        </a:rPr>
                        <a:t>Geslachtsdelen</a:t>
                      </a:r>
                    </a:p>
                  </a:txBody>
                  <a:tcPr marL="149463" marR="149463" marT="74731" marB="74731" anchor="ctr">
                    <a:lnL>
                      <a:noFill/>
                    </a:lnL>
                    <a:lnR>
                      <a:noFill/>
                    </a:lnR>
                    <a:lnT>
                      <a:noFill/>
                    </a:lnT>
                    <a:lnB>
                      <a:noFill/>
                    </a:lnB>
                  </a:tcPr>
                </a:tc>
                <a:tc>
                  <a:txBody>
                    <a:bodyPr/>
                    <a:lstStyle/>
                    <a:p>
                      <a:r>
                        <a:rPr lang="nl-NL" sz="2900">
                          <a:effectLst/>
                        </a:rPr>
                        <a:t>1%</a:t>
                      </a:r>
                    </a:p>
                  </a:txBody>
                  <a:tcPr marL="149463" marR="149463" marT="74731" marB="74731" anchor="ctr">
                    <a:lnL>
                      <a:noFill/>
                    </a:lnL>
                    <a:lnR>
                      <a:noFill/>
                    </a:lnR>
                    <a:lnT>
                      <a:noFill/>
                    </a:lnT>
                    <a:lnB>
                      <a:noFill/>
                    </a:lnB>
                  </a:tcPr>
                </a:tc>
                <a:tc>
                  <a:txBody>
                    <a:bodyPr/>
                    <a:lstStyle/>
                    <a:p>
                      <a:r>
                        <a:rPr lang="nl-NL" sz="2900" dirty="0">
                          <a:effectLst/>
                        </a:rPr>
                        <a:t>1%</a:t>
                      </a:r>
                    </a:p>
                  </a:txBody>
                  <a:tcPr marL="149463" marR="149463" marT="74731" marB="74731" anchor="ctr">
                    <a:lnL>
                      <a:noFill/>
                    </a:lnL>
                    <a:lnR>
                      <a:noFill/>
                    </a:lnR>
                    <a:lnT>
                      <a:noFill/>
                    </a:lnT>
                    <a:lnB>
                      <a:noFill/>
                    </a:lnB>
                  </a:tcPr>
                </a:tc>
                <a:extLst>
                  <a:ext uri="{0D108BD9-81ED-4DB2-BD59-A6C34878D82A}">
                    <a16:rowId xmlns:a16="http://schemas.microsoft.com/office/drawing/2014/main" val="2611758050"/>
                  </a:ext>
                </a:extLst>
              </a:tr>
            </a:tbl>
          </a:graphicData>
        </a:graphic>
      </p:graphicFrame>
      <p:pic>
        <p:nvPicPr>
          <p:cNvPr id="7" name="Afbeelding 6">
            <a:extLst>
              <a:ext uri="{FF2B5EF4-FFF2-40B4-BE49-F238E27FC236}">
                <a16:creationId xmlns:a16="http://schemas.microsoft.com/office/drawing/2014/main" id="{B3084030-87B1-0C4E-9A06-FB891F7180C0}"/>
              </a:ext>
            </a:extLst>
          </p:cNvPr>
          <p:cNvPicPr>
            <a:picLocks noChangeAspect="1"/>
          </p:cNvPicPr>
          <p:nvPr/>
        </p:nvPicPr>
        <p:blipFill>
          <a:blip r:embed="rId2"/>
          <a:stretch>
            <a:fillRect/>
          </a:stretch>
        </p:blipFill>
        <p:spPr>
          <a:xfrm>
            <a:off x="10126609" y="2535820"/>
            <a:ext cx="1539318" cy="3815773"/>
          </a:xfrm>
          <a:prstGeom prst="rect">
            <a:avLst/>
          </a:prstGeom>
        </p:spPr>
      </p:pic>
    </p:spTree>
    <p:extLst>
      <p:ext uri="{BB962C8B-B14F-4D97-AF65-F5344CB8AC3E}">
        <p14:creationId xmlns:p14="http://schemas.microsoft.com/office/powerpoint/2010/main" val="20883929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67A4C5-59FF-4B51-9EBA-986CA803F9F5}"/>
              </a:ext>
            </a:extLst>
          </p:cNvPr>
          <p:cNvSpPr>
            <a:spLocks noGrp="1"/>
          </p:cNvSpPr>
          <p:nvPr>
            <p:ph type="title"/>
          </p:nvPr>
        </p:nvSpPr>
        <p:spPr/>
        <p:txBody>
          <a:bodyPr/>
          <a:lstStyle/>
          <a:p>
            <a:r>
              <a:rPr lang="nl-NL" dirty="0"/>
              <a:t>Theorie brandwonden</a:t>
            </a:r>
          </a:p>
        </p:txBody>
      </p:sp>
      <p:sp>
        <p:nvSpPr>
          <p:cNvPr id="3" name="Tijdelijke aanduiding voor inhoud 2">
            <a:extLst>
              <a:ext uri="{FF2B5EF4-FFF2-40B4-BE49-F238E27FC236}">
                <a16:creationId xmlns:a16="http://schemas.microsoft.com/office/drawing/2014/main" id="{A4EA2882-9936-4D05-9657-200064835F9C}"/>
              </a:ext>
            </a:extLst>
          </p:cNvPr>
          <p:cNvSpPr>
            <a:spLocks noGrp="1"/>
          </p:cNvSpPr>
          <p:nvPr>
            <p:ph idx="1"/>
          </p:nvPr>
        </p:nvSpPr>
        <p:spPr/>
        <p:txBody>
          <a:bodyPr/>
          <a:lstStyle/>
          <a:p>
            <a:pPr marL="0" indent="0">
              <a:buNone/>
            </a:pPr>
            <a:r>
              <a:rPr lang="nl-NL" dirty="0"/>
              <a:t>WAT MOET JE </a:t>
            </a:r>
            <a:r>
              <a:rPr lang="nl-NL" u="sng" dirty="0"/>
              <a:t>NIET</a:t>
            </a:r>
            <a:r>
              <a:rPr lang="nl-NL" dirty="0"/>
              <a:t> DOEN? </a:t>
            </a:r>
          </a:p>
          <a:p>
            <a:r>
              <a:rPr lang="nl-NL" dirty="0"/>
              <a:t>KLEDING UITDOEN WANNEER DE KLEDING AAN DE HUID VAST ZIT (MAAR NAT HOUDEN)</a:t>
            </a:r>
          </a:p>
          <a:p>
            <a:r>
              <a:rPr lang="nl-NL" dirty="0"/>
              <a:t>ER IETS OP SMEREN (2</a:t>
            </a:r>
            <a:r>
              <a:rPr lang="nl-NL" baseline="30000" dirty="0"/>
              <a:t>E</a:t>
            </a:r>
            <a:r>
              <a:rPr lang="nl-NL" dirty="0"/>
              <a:t> EN 3</a:t>
            </a:r>
            <a:r>
              <a:rPr lang="nl-NL" baseline="30000" dirty="0"/>
              <a:t>E</a:t>
            </a:r>
            <a:r>
              <a:rPr lang="nl-NL" dirty="0"/>
              <a:t> GRAADS)</a:t>
            </a:r>
          </a:p>
          <a:p>
            <a:r>
              <a:rPr lang="nl-NL" dirty="0"/>
              <a:t>AANRAKEN </a:t>
            </a:r>
          </a:p>
          <a:p>
            <a:r>
              <a:rPr lang="nl-NL" dirty="0"/>
              <a:t>KIND IETS TE ETEN OF DRINKEN GEVEN (2</a:t>
            </a:r>
            <a:r>
              <a:rPr lang="nl-NL" baseline="30000" dirty="0"/>
              <a:t>E</a:t>
            </a:r>
            <a:r>
              <a:rPr lang="nl-NL" dirty="0"/>
              <a:t> EN 3</a:t>
            </a:r>
            <a:r>
              <a:rPr lang="nl-NL" baseline="30000" dirty="0"/>
              <a:t>E</a:t>
            </a:r>
            <a:r>
              <a:rPr lang="nl-NL" dirty="0"/>
              <a:t> GRAADS)</a:t>
            </a:r>
          </a:p>
          <a:p>
            <a:endParaRPr lang="nl-NL" dirty="0"/>
          </a:p>
        </p:txBody>
      </p:sp>
    </p:spTree>
    <p:extLst>
      <p:ext uri="{BB962C8B-B14F-4D97-AF65-F5344CB8AC3E}">
        <p14:creationId xmlns:p14="http://schemas.microsoft.com/office/powerpoint/2010/main" val="14838232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D4C39F-174E-4488-98AF-713A3ED43FDE}"/>
              </a:ext>
            </a:extLst>
          </p:cNvPr>
          <p:cNvSpPr>
            <a:spLocks noGrp="1"/>
          </p:cNvSpPr>
          <p:nvPr>
            <p:ph type="title"/>
          </p:nvPr>
        </p:nvSpPr>
        <p:spPr/>
        <p:txBody>
          <a:bodyPr/>
          <a:lstStyle/>
          <a:p>
            <a:r>
              <a:rPr lang="nl-NL" dirty="0"/>
              <a:t>Theorie brandwonden</a:t>
            </a:r>
          </a:p>
        </p:txBody>
      </p:sp>
      <p:sp>
        <p:nvSpPr>
          <p:cNvPr id="3" name="Tijdelijke aanduiding voor inhoud 2">
            <a:extLst>
              <a:ext uri="{FF2B5EF4-FFF2-40B4-BE49-F238E27FC236}">
                <a16:creationId xmlns:a16="http://schemas.microsoft.com/office/drawing/2014/main" id="{7953CEA6-2BFA-427D-9243-D9FE1FE4623D}"/>
              </a:ext>
            </a:extLst>
          </p:cNvPr>
          <p:cNvSpPr>
            <a:spLocks noGrp="1"/>
          </p:cNvSpPr>
          <p:nvPr>
            <p:ph idx="1"/>
          </p:nvPr>
        </p:nvSpPr>
        <p:spPr/>
        <p:txBody>
          <a:bodyPr>
            <a:normAutofit/>
          </a:bodyPr>
          <a:lstStyle/>
          <a:p>
            <a:pPr marL="0" indent="0">
              <a:buNone/>
            </a:pPr>
            <a:r>
              <a:rPr lang="nl-NL" b="1" dirty="0"/>
              <a:t>Geen eten of drinken</a:t>
            </a:r>
          </a:p>
          <a:p>
            <a:r>
              <a:rPr lang="nl-NL" dirty="0"/>
              <a:t>omdat de dokter bij grote of ernstige brandwonden kan besluiten direct te opereren en dan is het beter als iemand nuchter is. </a:t>
            </a:r>
          </a:p>
          <a:p>
            <a:r>
              <a:rPr lang="nl-NL" dirty="0"/>
              <a:t>sommige brandwonden kunnen het slikken bemoeilijken.</a:t>
            </a:r>
          </a:p>
          <a:p>
            <a:pPr marL="0" indent="0">
              <a:buNone/>
            </a:pPr>
            <a:r>
              <a:rPr lang="nl-NL" b="1" dirty="0"/>
              <a:t>Zittend vervoeren</a:t>
            </a:r>
          </a:p>
          <a:p>
            <a:r>
              <a:rPr lang="nl-NL" dirty="0"/>
              <a:t>omdat brandwonden zwelling in de keel kunnen veroorzaken. Laat het liefst iemand naast het slachtoffer zitten op weg naar de dokter. </a:t>
            </a:r>
          </a:p>
          <a:p>
            <a:r>
              <a:rPr lang="nl-NL" dirty="0"/>
              <a:t>kleine kinderen kun je op schoot nemen.</a:t>
            </a:r>
          </a:p>
          <a:p>
            <a:endParaRPr lang="nl-NL" dirty="0"/>
          </a:p>
        </p:txBody>
      </p:sp>
    </p:spTree>
    <p:extLst>
      <p:ext uri="{BB962C8B-B14F-4D97-AF65-F5344CB8AC3E}">
        <p14:creationId xmlns:p14="http://schemas.microsoft.com/office/powerpoint/2010/main" val="20937082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48E71B-3140-44C4-BEE7-C1A078900B9D}"/>
              </a:ext>
            </a:extLst>
          </p:cNvPr>
          <p:cNvSpPr>
            <a:spLocks noGrp="1"/>
          </p:cNvSpPr>
          <p:nvPr>
            <p:ph type="title"/>
          </p:nvPr>
        </p:nvSpPr>
        <p:spPr/>
        <p:txBody>
          <a:bodyPr/>
          <a:lstStyle/>
          <a:p>
            <a:r>
              <a:rPr lang="nl-NL" dirty="0"/>
              <a:t>Theorie letsels door weersinvloeden</a:t>
            </a:r>
          </a:p>
        </p:txBody>
      </p:sp>
      <p:sp>
        <p:nvSpPr>
          <p:cNvPr id="3" name="Tijdelijke aanduiding voor inhoud 2">
            <a:extLst>
              <a:ext uri="{FF2B5EF4-FFF2-40B4-BE49-F238E27FC236}">
                <a16:creationId xmlns:a16="http://schemas.microsoft.com/office/drawing/2014/main" id="{A336F83F-BDB3-446A-94A6-9164E8E2AC00}"/>
              </a:ext>
            </a:extLst>
          </p:cNvPr>
          <p:cNvSpPr>
            <a:spLocks noGrp="1"/>
          </p:cNvSpPr>
          <p:nvPr>
            <p:ph idx="1"/>
          </p:nvPr>
        </p:nvSpPr>
        <p:spPr/>
        <p:txBody>
          <a:bodyPr/>
          <a:lstStyle/>
          <a:p>
            <a:pPr marL="0" indent="0">
              <a:buNone/>
            </a:pPr>
            <a:endParaRPr lang="nl-NL" dirty="0"/>
          </a:p>
          <a:p>
            <a:pPr>
              <a:buFont typeface="Wingdings" panose="05000000000000000000" pitchFamily="2" charset="2"/>
              <a:buChar char="v"/>
            </a:pPr>
            <a:r>
              <a:rPr lang="nl-NL" dirty="0">
                <a:hlinkClick r:id="rId2"/>
              </a:rPr>
              <a:t>https://maken.wikiwijs.nl/106286/Kinder_EHBO#!page-3546665</a:t>
            </a:r>
            <a:endParaRPr lang="nl-NL" dirty="0"/>
          </a:p>
          <a:p>
            <a:pPr>
              <a:buFont typeface="Wingdings" panose="05000000000000000000" pitchFamily="2" charset="2"/>
              <a:buChar char="v"/>
            </a:pPr>
            <a:endParaRPr lang="nl-NL" dirty="0"/>
          </a:p>
          <a:p>
            <a:pPr>
              <a:buFont typeface="Wingdings" panose="05000000000000000000" pitchFamily="2" charset="2"/>
              <a:buChar char="v"/>
            </a:pPr>
            <a:endParaRPr lang="nl-NL" dirty="0"/>
          </a:p>
          <a:p>
            <a:pPr>
              <a:buFont typeface="Wingdings" panose="05000000000000000000" pitchFamily="2" charset="2"/>
              <a:buChar char="v"/>
            </a:pPr>
            <a:endParaRPr lang="nl-NL" dirty="0"/>
          </a:p>
          <a:p>
            <a:pPr>
              <a:buFont typeface="Wingdings" panose="05000000000000000000" pitchFamily="2" charset="2"/>
              <a:buChar char="v"/>
            </a:pPr>
            <a:endParaRPr lang="nl-NL" dirty="0"/>
          </a:p>
        </p:txBody>
      </p:sp>
    </p:spTree>
    <p:extLst>
      <p:ext uri="{BB962C8B-B14F-4D97-AF65-F5344CB8AC3E}">
        <p14:creationId xmlns:p14="http://schemas.microsoft.com/office/powerpoint/2010/main" val="26455159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EBE5AF-3108-F84A-A94C-16DD15178D6B}"/>
              </a:ext>
            </a:extLst>
          </p:cNvPr>
          <p:cNvSpPr>
            <a:spLocks noGrp="1"/>
          </p:cNvSpPr>
          <p:nvPr>
            <p:ph type="title"/>
          </p:nvPr>
        </p:nvSpPr>
        <p:spPr/>
        <p:txBody>
          <a:bodyPr/>
          <a:lstStyle/>
          <a:p>
            <a:r>
              <a:rPr lang="nl-NL" dirty="0"/>
              <a:t>Theorie letsels door contact met dieren en planten</a:t>
            </a:r>
          </a:p>
        </p:txBody>
      </p:sp>
      <p:sp>
        <p:nvSpPr>
          <p:cNvPr id="3" name="Tijdelijke aanduiding voor inhoud 2">
            <a:extLst>
              <a:ext uri="{FF2B5EF4-FFF2-40B4-BE49-F238E27FC236}">
                <a16:creationId xmlns:a16="http://schemas.microsoft.com/office/drawing/2014/main" id="{5A5DF787-CD11-074D-B299-A0CDC6B9A1CD}"/>
              </a:ext>
            </a:extLst>
          </p:cNvPr>
          <p:cNvSpPr>
            <a:spLocks noGrp="1"/>
          </p:cNvSpPr>
          <p:nvPr>
            <p:ph idx="1"/>
          </p:nvPr>
        </p:nvSpPr>
        <p:spPr/>
        <p:txBody>
          <a:bodyPr/>
          <a:lstStyle/>
          <a:p>
            <a:r>
              <a:rPr lang="nl-NL" dirty="0">
                <a:hlinkClick r:id="rId2"/>
              </a:rPr>
              <a:t>https://maken.wikiwijs.nl/106286/Kinder_EHBO#!page-3547263</a:t>
            </a:r>
            <a:endParaRPr lang="nl-NL" dirty="0"/>
          </a:p>
          <a:p>
            <a:endParaRPr lang="nl-NL" dirty="0"/>
          </a:p>
          <a:p>
            <a:r>
              <a:rPr lang="nl-NL" dirty="0"/>
              <a:t>Zelf bestuderen, stel vragen wat niet duidelijk is. </a:t>
            </a:r>
          </a:p>
          <a:p>
            <a:r>
              <a:rPr lang="nl-NL" dirty="0"/>
              <a:t>Kijk wat je op je </a:t>
            </a:r>
            <a:r>
              <a:rPr lang="nl-NL" dirty="0" err="1"/>
              <a:t>ehbo</a:t>
            </a:r>
            <a:r>
              <a:rPr lang="nl-NL" dirty="0"/>
              <a:t>-app kan vinden wat niet in de wiki staat. </a:t>
            </a:r>
          </a:p>
          <a:p>
            <a:endParaRPr lang="nl-NL" dirty="0"/>
          </a:p>
          <a:p>
            <a:endParaRPr lang="nl-NL" dirty="0"/>
          </a:p>
        </p:txBody>
      </p:sp>
    </p:spTree>
    <p:extLst>
      <p:ext uri="{BB962C8B-B14F-4D97-AF65-F5344CB8AC3E}">
        <p14:creationId xmlns:p14="http://schemas.microsoft.com/office/powerpoint/2010/main" val="16722056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EF202E-D2E5-4239-8BB0-E9C8E95CA6EB}"/>
              </a:ext>
            </a:extLst>
          </p:cNvPr>
          <p:cNvSpPr>
            <a:spLocks noGrp="1"/>
          </p:cNvSpPr>
          <p:nvPr>
            <p:ph type="title"/>
          </p:nvPr>
        </p:nvSpPr>
        <p:spPr/>
        <p:txBody>
          <a:bodyPr/>
          <a:lstStyle/>
          <a:p>
            <a:r>
              <a:rPr lang="nl-NL" dirty="0"/>
              <a:t>TESTVRAGEN</a:t>
            </a:r>
          </a:p>
        </p:txBody>
      </p:sp>
      <p:sp>
        <p:nvSpPr>
          <p:cNvPr id="3" name="Tijdelijke aanduiding voor inhoud 2">
            <a:extLst>
              <a:ext uri="{FF2B5EF4-FFF2-40B4-BE49-F238E27FC236}">
                <a16:creationId xmlns:a16="http://schemas.microsoft.com/office/drawing/2014/main" id="{7055588E-528C-4A0D-8095-B0E589AE3126}"/>
              </a:ext>
            </a:extLst>
          </p:cNvPr>
          <p:cNvSpPr>
            <a:spLocks noGrp="1"/>
          </p:cNvSpPr>
          <p:nvPr>
            <p:ph idx="1"/>
          </p:nvPr>
        </p:nvSpPr>
        <p:spPr/>
        <p:txBody>
          <a:bodyPr>
            <a:normAutofit fontScale="85000" lnSpcReduction="20000"/>
          </a:bodyPr>
          <a:lstStyle/>
          <a:p>
            <a:pPr marL="457200" indent="-457200">
              <a:buAutoNum type="arabicPeriod"/>
            </a:pPr>
            <a:r>
              <a:rPr lang="nl-NL" dirty="0"/>
              <a:t>BEL JE 112 BIJ LICHTE ONDERKOELING?</a:t>
            </a:r>
          </a:p>
          <a:p>
            <a:pPr marL="457200" indent="-457200">
              <a:buAutoNum type="arabicPeriod"/>
            </a:pPr>
            <a:r>
              <a:rPr lang="nl-NL" dirty="0"/>
              <a:t>BIJ WELKE TEMPERATUUR IS ER SPRAKE VAN ONDERKOELING</a:t>
            </a:r>
          </a:p>
          <a:p>
            <a:pPr marL="457200" indent="-457200">
              <a:buAutoNum type="arabicPeriod"/>
            </a:pPr>
            <a:r>
              <a:rPr lang="nl-NL" dirty="0"/>
              <a:t>ZONNEBRAND IS EERSTEGRAADS BRANDWOND (JA/NEE)</a:t>
            </a:r>
          </a:p>
          <a:p>
            <a:pPr marL="457200" indent="-457200">
              <a:buAutoNum type="arabicPeriod"/>
            </a:pPr>
            <a:r>
              <a:rPr lang="nl-NL" dirty="0"/>
              <a:t>JE HOEFT BIJ ZONNEBRAND NIET CONTACT OP TE NEMEN MET DE HUISARTS (JA/NEE)</a:t>
            </a:r>
          </a:p>
          <a:p>
            <a:pPr marL="457200" indent="-457200">
              <a:buAutoNum type="arabicPeriod"/>
            </a:pPr>
            <a:r>
              <a:rPr lang="nl-NL" dirty="0"/>
              <a:t>EEN ZONNESTEEK KAN LEIDEN TOT HITTEBEROERTE</a:t>
            </a:r>
          </a:p>
          <a:p>
            <a:pPr marL="457200" indent="-457200">
              <a:buAutoNum type="arabicPeriod"/>
            </a:pPr>
            <a:r>
              <a:rPr lang="nl-NL" dirty="0"/>
              <a:t>WAT DOE JE ALS JE EEN TEKENBEET ZIET BIJ EEN KIND</a:t>
            </a:r>
          </a:p>
          <a:p>
            <a:pPr marL="457200" indent="-457200">
              <a:buAutoNum type="arabicPeriod"/>
            </a:pPr>
            <a:r>
              <a:rPr lang="nl-NL" dirty="0"/>
              <a:t>HOE HERKEN JE EEN KWALLENBEET</a:t>
            </a:r>
          </a:p>
          <a:p>
            <a:pPr marL="457200" indent="-457200">
              <a:buAutoNum type="arabicPeriod"/>
            </a:pPr>
            <a:r>
              <a:rPr lang="nl-NL" dirty="0"/>
              <a:t>ALS EEN KIND GEBETEN IS DOOR EEN DIER, MOET HET DAN EEN TETANUS INJECTIE?</a:t>
            </a:r>
          </a:p>
          <a:p>
            <a:pPr marL="457200" indent="-457200">
              <a:buAutoNum type="arabicPeriod"/>
            </a:pPr>
            <a:r>
              <a:rPr lang="nl-NL" dirty="0"/>
              <a:t>WAT DOE JE  WANNEER EEN KIND MET EEN BERENKLAUW IN AANRAKING IS GEKOMEN AAN ZIJN OGEN</a:t>
            </a:r>
          </a:p>
          <a:p>
            <a:pPr marL="457200" indent="-457200">
              <a:buAutoNum type="arabicPeriod"/>
            </a:pPr>
            <a:endParaRPr lang="nl-NL" dirty="0"/>
          </a:p>
        </p:txBody>
      </p:sp>
    </p:spTree>
    <p:extLst>
      <p:ext uri="{BB962C8B-B14F-4D97-AF65-F5344CB8AC3E}">
        <p14:creationId xmlns:p14="http://schemas.microsoft.com/office/powerpoint/2010/main" val="3057572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E4CC4B9E-CD92-C443-AAF8-CC4F59825698}"/>
              </a:ext>
            </a:extLst>
          </p:cNvPr>
          <p:cNvSpPr>
            <a:spLocks noGrp="1"/>
          </p:cNvSpPr>
          <p:nvPr>
            <p:ph type="title"/>
          </p:nvPr>
        </p:nvSpPr>
        <p:spPr>
          <a:xfrm>
            <a:off x="863029" y="1012004"/>
            <a:ext cx="3416158" cy="4795408"/>
          </a:xfrm>
        </p:spPr>
        <p:txBody>
          <a:bodyPr>
            <a:normAutofit/>
          </a:bodyPr>
          <a:lstStyle/>
          <a:p>
            <a:r>
              <a:rPr lang="nl-NL">
                <a:solidFill>
                  <a:srgbClr val="FFFFFF"/>
                </a:solidFill>
              </a:rPr>
              <a:t>Vorige les</a:t>
            </a:r>
          </a:p>
        </p:txBody>
      </p:sp>
      <p:graphicFrame>
        <p:nvGraphicFramePr>
          <p:cNvPr id="5" name="Tijdelijke aanduiding voor inhoud 2">
            <a:extLst>
              <a:ext uri="{FF2B5EF4-FFF2-40B4-BE49-F238E27FC236}">
                <a16:creationId xmlns:a16="http://schemas.microsoft.com/office/drawing/2014/main" id="{6DFA3C80-BB84-4C1C-9874-98B4D6FBF21B}"/>
              </a:ext>
            </a:extLst>
          </p:cNvPr>
          <p:cNvGraphicFramePr>
            <a:graphicFrameLocks noGrp="1"/>
          </p:cNvGraphicFramePr>
          <p:nvPr>
            <p:ph idx="1"/>
            <p:extLst>
              <p:ext uri="{D42A27DB-BD31-4B8C-83A1-F6EECF244321}">
                <p14:modId xmlns:p14="http://schemas.microsoft.com/office/powerpoint/2010/main" val="3060271472"/>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612825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B4556D-80ED-8441-A6FD-3C45FD8AF011}"/>
              </a:ext>
            </a:extLst>
          </p:cNvPr>
          <p:cNvSpPr>
            <a:spLocks noGrp="1"/>
          </p:cNvSpPr>
          <p:nvPr>
            <p:ph type="ctrTitle"/>
          </p:nvPr>
        </p:nvSpPr>
        <p:spPr>
          <a:xfrm>
            <a:off x="7858474" y="640081"/>
            <a:ext cx="3693445" cy="3793488"/>
          </a:xfrm>
          <a:noFill/>
        </p:spPr>
        <p:txBody>
          <a:bodyPr>
            <a:normAutofit/>
          </a:bodyPr>
          <a:lstStyle/>
          <a:p>
            <a:pPr algn="l"/>
            <a:r>
              <a:rPr lang="nl-NL" sz="4100" dirty="0"/>
              <a:t>Blok 2</a:t>
            </a:r>
            <a:br>
              <a:rPr lang="nl-NL" sz="4100" dirty="0"/>
            </a:br>
            <a:r>
              <a:rPr lang="nl-NL" sz="4100" dirty="0"/>
              <a:t>Wondverzorging</a:t>
            </a:r>
          </a:p>
        </p:txBody>
      </p:sp>
      <p:sp>
        <p:nvSpPr>
          <p:cNvPr id="3" name="Tijdelijke aanduiding voor inhoud 2">
            <a:extLst>
              <a:ext uri="{FF2B5EF4-FFF2-40B4-BE49-F238E27FC236}">
                <a16:creationId xmlns:a16="http://schemas.microsoft.com/office/drawing/2014/main" id="{AC21B489-9D20-FE4C-B4DD-45A9C0A6DAD2}"/>
              </a:ext>
            </a:extLst>
          </p:cNvPr>
          <p:cNvSpPr>
            <a:spLocks noGrp="1"/>
          </p:cNvSpPr>
          <p:nvPr>
            <p:ph type="subTitle" idx="1"/>
          </p:nvPr>
        </p:nvSpPr>
        <p:spPr>
          <a:xfrm>
            <a:off x="7858473" y="4571999"/>
            <a:ext cx="3693446" cy="1645921"/>
          </a:xfrm>
          <a:noFill/>
        </p:spPr>
        <p:txBody>
          <a:bodyPr>
            <a:normAutofit/>
          </a:bodyPr>
          <a:lstStyle/>
          <a:p>
            <a:pPr algn="l"/>
            <a:r>
              <a:rPr lang="nl-NL" dirty="0"/>
              <a:t>Actieve bloeding</a:t>
            </a:r>
          </a:p>
          <a:p>
            <a:pPr algn="l"/>
            <a:r>
              <a:rPr lang="nl-NL" dirty="0"/>
              <a:t>Shock </a:t>
            </a:r>
          </a:p>
          <a:p>
            <a:pPr algn="l"/>
            <a:r>
              <a:rPr lang="nl-NL" dirty="0"/>
              <a:t>Kleine wondjes </a:t>
            </a:r>
          </a:p>
        </p:txBody>
      </p:sp>
      <p:sp>
        <p:nvSpPr>
          <p:cNvPr id="9" name="Rectangle 8">
            <a:extLst>
              <a:ext uri="{FF2B5EF4-FFF2-40B4-BE49-F238E27FC236}">
                <a16:creationId xmlns:a16="http://schemas.microsoft.com/office/drawing/2014/main" id="{71FC7D98-7B8B-402A-90FC-F027482F21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56607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28">
            <a:extLst>
              <a:ext uri="{FF2B5EF4-FFF2-40B4-BE49-F238E27FC236}">
                <a16:creationId xmlns:a16="http://schemas.microsoft.com/office/drawing/2014/main" id="{AD7356EA-285B-4E5D-8FEC-104659A4F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975" y="640091"/>
            <a:ext cx="6266120"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a:extLst>
              <a:ext uri="{FF2B5EF4-FFF2-40B4-BE49-F238E27FC236}">
                <a16:creationId xmlns:a16="http://schemas.microsoft.com/office/drawing/2014/main" id="{AF56BA52-7975-BF4B-B1EE-B94EC6C15085}"/>
              </a:ext>
            </a:extLst>
          </p:cNvPr>
          <p:cNvPicPr>
            <a:picLocks noChangeAspect="1"/>
          </p:cNvPicPr>
          <p:nvPr/>
        </p:nvPicPr>
        <p:blipFill rotWithShape="1">
          <a:blip r:embed="rId2"/>
          <a:srcRect l="23398" r="12695"/>
          <a:stretch/>
        </p:blipFill>
        <p:spPr>
          <a:xfrm>
            <a:off x="815807" y="804672"/>
            <a:ext cx="5934456" cy="5248656"/>
          </a:xfrm>
          <a:prstGeom prst="rect">
            <a:avLst/>
          </a:prstGeom>
          <a:effectLst/>
        </p:spPr>
      </p:pic>
    </p:spTree>
    <p:extLst>
      <p:ext uri="{BB962C8B-B14F-4D97-AF65-F5344CB8AC3E}">
        <p14:creationId xmlns:p14="http://schemas.microsoft.com/office/powerpoint/2010/main" val="40123871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1ACE93-FAF1-F74F-9611-87FEA16B45AC}"/>
              </a:ext>
            </a:extLst>
          </p:cNvPr>
          <p:cNvSpPr>
            <a:spLocks noGrp="1"/>
          </p:cNvSpPr>
          <p:nvPr>
            <p:ph type="title"/>
          </p:nvPr>
        </p:nvSpPr>
        <p:spPr/>
        <p:txBody>
          <a:bodyPr/>
          <a:lstStyle/>
          <a:p>
            <a:r>
              <a:rPr lang="nl-NL" dirty="0"/>
              <a:t>‘Kleine’ wondjes</a:t>
            </a:r>
          </a:p>
        </p:txBody>
      </p:sp>
      <p:sp>
        <p:nvSpPr>
          <p:cNvPr id="3" name="Tijdelijke aanduiding voor inhoud 2">
            <a:extLst>
              <a:ext uri="{FF2B5EF4-FFF2-40B4-BE49-F238E27FC236}">
                <a16:creationId xmlns:a16="http://schemas.microsoft.com/office/drawing/2014/main" id="{1671BEDF-ED6F-5140-92F0-041F518C8D68}"/>
              </a:ext>
            </a:extLst>
          </p:cNvPr>
          <p:cNvSpPr>
            <a:spLocks noGrp="1"/>
          </p:cNvSpPr>
          <p:nvPr>
            <p:ph idx="1"/>
          </p:nvPr>
        </p:nvSpPr>
        <p:spPr/>
        <p:txBody>
          <a:bodyPr/>
          <a:lstStyle/>
          <a:p>
            <a:r>
              <a:rPr lang="nl-NL" dirty="0"/>
              <a:t>Snijwonden </a:t>
            </a:r>
          </a:p>
          <a:p>
            <a:r>
              <a:rPr lang="nl-NL" dirty="0"/>
              <a:t>Schaafwonden</a:t>
            </a:r>
          </a:p>
          <a:p>
            <a:r>
              <a:rPr lang="nl-NL" dirty="0"/>
              <a:t>Prikwonden (scharen, spijkers, ..)</a:t>
            </a:r>
          </a:p>
          <a:p>
            <a:r>
              <a:rPr lang="nl-NL" dirty="0"/>
              <a:t>Bijtwonden (hond, kat, konijn,…</a:t>
            </a:r>
          </a:p>
          <a:p>
            <a:r>
              <a:rPr lang="nl-NL" dirty="0"/>
              <a:t>Hoofdwond </a:t>
            </a:r>
          </a:p>
        </p:txBody>
      </p:sp>
    </p:spTree>
    <p:extLst>
      <p:ext uri="{BB962C8B-B14F-4D97-AF65-F5344CB8AC3E}">
        <p14:creationId xmlns:p14="http://schemas.microsoft.com/office/powerpoint/2010/main" val="19538621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ABCE25-A941-404B-A27F-1F84D21CD372}"/>
              </a:ext>
            </a:extLst>
          </p:cNvPr>
          <p:cNvSpPr>
            <a:spLocks noGrp="1"/>
          </p:cNvSpPr>
          <p:nvPr>
            <p:ph type="title"/>
          </p:nvPr>
        </p:nvSpPr>
        <p:spPr/>
        <p:txBody>
          <a:bodyPr/>
          <a:lstStyle/>
          <a:p>
            <a:r>
              <a:rPr lang="nl-NL" dirty="0"/>
              <a:t>Kleine wondjes verzorgen:</a:t>
            </a:r>
          </a:p>
        </p:txBody>
      </p:sp>
      <p:sp>
        <p:nvSpPr>
          <p:cNvPr id="3" name="Tijdelijke aanduiding voor inhoud 2">
            <a:extLst>
              <a:ext uri="{FF2B5EF4-FFF2-40B4-BE49-F238E27FC236}">
                <a16:creationId xmlns:a16="http://schemas.microsoft.com/office/drawing/2014/main" id="{1109E07F-DC9E-F249-B9CB-F443164912DC}"/>
              </a:ext>
            </a:extLst>
          </p:cNvPr>
          <p:cNvSpPr>
            <a:spLocks noGrp="1"/>
          </p:cNvSpPr>
          <p:nvPr>
            <p:ph idx="1"/>
          </p:nvPr>
        </p:nvSpPr>
        <p:spPr/>
        <p:txBody>
          <a:bodyPr/>
          <a:lstStyle/>
          <a:p>
            <a:r>
              <a:rPr lang="nl-NL" dirty="0"/>
              <a:t>Stap 1: bloed stelpen&gt;stopt meestal na een paar minuten en bloedverlies is minimaal.</a:t>
            </a:r>
          </a:p>
          <a:p>
            <a:r>
              <a:rPr lang="nl-NL" dirty="0"/>
              <a:t>Stap 2: de wond schoonmaken&gt;lauw water met evt. vloeibaar zeep/schoon washandje.</a:t>
            </a:r>
          </a:p>
          <a:p>
            <a:r>
              <a:rPr lang="nl-NL" dirty="0"/>
              <a:t>Stap 3: de wond ontsmetten&gt;evt. met Betadine jodium.</a:t>
            </a:r>
          </a:p>
          <a:p>
            <a:r>
              <a:rPr lang="nl-NL" dirty="0"/>
              <a:t>Stap 4: Pleister of verbandje</a:t>
            </a:r>
          </a:p>
          <a:p>
            <a:r>
              <a:rPr lang="nl-NL" dirty="0"/>
              <a:t>Stap 5: regelmatig nieuw verbandje of pleister. </a:t>
            </a:r>
          </a:p>
        </p:txBody>
      </p:sp>
    </p:spTree>
    <p:extLst>
      <p:ext uri="{BB962C8B-B14F-4D97-AF65-F5344CB8AC3E}">
        <p14:creationId xmlns:p14="http://schemas.microsoft.com/office/powerpoint/2010/main" val="23851453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 y="10"/>
            <a:ext cx="4635571" cy="6857990"/>
          </a:xfrm>
          <a:prstGeom prst="rect">
            <a:avLst/>
          </a:prstGeom>
          <a:effectLst/>
        </p:spPr>
      </p:pic>
      <p:sp>
        <p:nvSpPr>
          <p:cNvPr id="2" name="Titel 1"/>
          <p:cNvSpPr>
            <a:spLocks noGrp="1"/>
          </p:cNvSpPr>
          <p:nvPr>
            <p:ph type="title"/>
          </p:nvPr>
        </p:nvSpPr>
        <p:spPr>
          <a:xfrm>
            <a:off x="4965430" y="629268"/>
            <a:ext cx="6586491" cy="1286160"/>
          </a:xfrm>
        </p:spPr>
        <p:txBody>
          <a:bodyPr anchor="b">
            <a:normAutofit/>
          </a:bodyPr>
          <a:lstStyle/>
          <a:p>
            <a:r>
              <a:rPr lang="nl-NL" sz="4100" dirty="0"/>
              <a:t>Actief bloedverlies</a:t>
            </a:r>
          </a:p>
        </p:txBody>
      </p:sp>
      <p:sp>
        <p:nvSpPr>
          <p:cNvPr id="3" name="Tijdelijke aanduiding voor inhoud 2"/>
          <p:cNvSpPr>
            <a:spLocks noGrp="1"/>
          </p:cNvSpPr>
          <p:nvPr>
            <p:ph idx="1"/>
          </p:nvPr>
        </p:nvSpPr>
        <p:spPr>
          <a:xfrm>
            <a:off x="4965431" y="2438400"/>
            <a:ext cx="6586489" cy="3785419"/>
          </a:xfrm>
        </p:spPr>
        <p:txBody>
          <a:bodyPr>
            <a:normAutofit/>
          </a:bodyPr>
          <a:lstStyle/>
          <a:p>
            <a:r>
              <a:rPr lang="nl-NL" sz="2000"/>
              <a:t>Is een wond aan armen/benen, hoofd of hals, waaruit in korte tijd veel bloed komt.</a:t>
            </a:r>
          </a:p>
          <a:p>
            <a:r>
              <a:rPr lang="nl-NL" sz="2000"/>
              <a:t>Het bloeden kan stootsgewijs of gelijkmatig komen. </a:t>
            </a:r>
          </a:p>
        </p:txBody>
      </p:sp>
    </p:spTree>
    <p:extLst>
      <p:ext uri="{BB962C8B-B14F-4D97-AF65-F5344CB8AC3E}">
        <p14:creationId xmlns:p14="http://schemas.microsoft.com/office/powerpoint/2010/main" val="8707759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Hoeveel liter bloed heb je?</a:t>
            </a:r>
          </a:p>
        </p:txBody>
      </p:sp>
      <p:sp>
        <p:nvSpPr>
          <p:cNvPr id="3" name="Tijdelijke aanduiding voor inhoud 2"/>
          <p:cNvSpPr>
            <a:spLocks noGrp="1"/>
          </p:cNvSpPr>
          <p:nvPr>
            <p:ph sz="half" idx="1"/>
          </p:nvPr>
        </p:nvSpPr>
        <p:spPr/>
        <p:txBody>
          <a:bodyPr/>
          <a:lstStyle/>
          <a:p>
            <a:r>
              <a:rPr lang="nl-NL" dirty="0"/>
              <a:t>Een baby </a:t>
            </a:r>
          </a:p>
          <a:p>
            <a:endParaRPr lang="nl-NL" dirty="0"/>
          </a:p>
          <a:p>
            <a:r>
              <a:rPr lang="nl-NL" dirty="0"/>
              <a:t>Een volwassene</a:t>
            </a:r>
          </a:p>
        </p:txBody>
      </p:sp>
      <p:sp>
        <p:nvSpPr>
          <p:cNvPr id="4" name="Tijdelijke aanduiding voor inhoud 3"/>
          <p:cNvSpPr>
            <a:spLocks noGrp="1"/>
          </p:cNvSpPr>
          <p:nvPr>
            <p:ph sz="half" idx="2"/>
          </p:nvPr>
        </p:nvSpPr>
        <p:spPr/>
        <p:txBody>
          <a:bodyPr/>
          <a:lstStyle/>
          <a:p>
            <a:r>
              <a:rPr lang="nl-NL" dirty="0"/>
              <a:t>300-400 ml bloed (zoveel als een blikje cola)</a:t>
            </a:r>
          </a:p>
          <a:p>
            <a:r>
              <a:rPr lang="nl-NL" dirty="0"/>
              <a:t>Volwassen man heeft wel 10x zoveel (ongeveer 5 literflessen vol)</a:t>
            </a:r>
          </a:p>
          <a:p>
            <a:endParaRPr lang="nl-NL" dirty="0"/>
          </a:p>
          <a:p>
            <a:endParaRPr lang="nl-NL" dirty="0"/>
          </a:p>
        </p:txBody>
      </p:sp>
    </p:spTree>
    <p:extLst>
      <p:ext uri="{BB962C8B-B14F-4D97-AF65-F5344CB8AC3E}">
        <p14:creationId xmlns:p14="http://schemas.microsoft.com/office/powerpoint/2010/main" val="78330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Wat is de functie van bloed?</a:t>
            </a:r>
          </a:p>
        </p:txBody>
      </p:sp>
      <p:sp>
        <p:nvSpPr>
          <p:cNvPr id="3" name="Tijdelijke aanduiding voor inhoud 2"/>
          <p:cNvSpPr>
            <a:spLocks noGrp="1"/>
          </p:cNvSpPr>
          <p:nvPr>
            <p:ph idx="1"/>
          </p:nvPr>
        </p:nvSpPr>
        <p:spPr/>
        <p:txBody>
          <a:bodyPr>
            <a:normAutofit lnSpcReduction="10000"/>
          </a:bodyPr>
          <a:lstStyle/>
          <a:p>
            <a:r>
              <a:rPr lang="nl-NL" dirty="0"/>
              <a:t>Vervoeren van zuurstof naar de organen</a:t>
            </a:r>
          </a:p>
          <a:p>
            <a:r>
              <a:rPr lang="nl-NL" dirty="0"/>
              <a:t>Transport van voedingsstoffen</a:t>
            </a:r>
          </a:p>
          <a:p>
            <a:r>
              <a:rPr lang="nl-NL" dirty="0"/>
              <a:t>Afweer ziekteverwekkers (vooral de witte bloedcellen)</a:t>
            </a:r>
          </a:p>
          <a:p>
            <a:endParaRPr lang="nl-NL" dirty="0"/>
          </a:p>
          <a:p>
            <a:r>
              <a:rPr lang="nl-NL" dirty="0"/>
              <a:t>Rode bloedcellen vervoeren zuurstof ( leven 120 dagen)</a:t>
            </a:r>
          </a:p>
          <a:p>
            <a:r>
              <a:rPr lang="nl-NL" dirty="0"/>
              <a:t>Witte bloedcellen vernietigen bacteriën en ziekteverwekkers (leven 2 dagen).</a:t>
            </a:r>
          </a:p>
          <a:p>
            <a:r>
              <a:rPr lang="nl-NL" dirty="0"/>
              <a:t>Plasma bestaat voornamelijk uit water en bevat mineralen, koolhydraten, vitaminen, vetten, hormonen en meer dan 100  verschillende eiwitten. </a:t>
            </a:r>
          </a:p>
          <a:p>
            <a:endParaRPr lang="nl-NL" dirty="0"/>
          </a:p>
        </p:txBody>
      </p:sp>
      <p:pic>
        <p:nvPicPr>
          <p:cNvPr id="4" name="Afbeelding 3"/>
          <p:cNvPicPr>
            <a:picLocks noChangeAspect="1"/>
          </p:cNvPicPr>
          <p:nvPr/>
        </p:nvPicPr>
        <p:blipFill>
          <a:blip r:embed="rId2"/>
          <a:stretch>
            <a:fillRect/>
          </a:stretch>
        </p:blipFill>
        <p:spPr>
          <a:xfrm>
            <a:off x="8496886" y="252584"/>
            <a:ext cx="3043311" cy="2509947"/>
          </a:xfrm>
          <a:prstGeom prst="rect">
            <a:avLst/>
          </a:prstGeom>
        </p:spPr>
      </p:pic>
    </p:spTree>
    <p:extLst>
      <p:ext uri="{BB962C8B-B14F-4D97-AF65-F5344CB8AC3E}">
        <p14:creationId xmlns:p14="http://schemas.microsoft.com/office/powerpoint/2010/main" val="4163113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linds(horizontal)">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2" cstate="screen">
            <a:extLst>
              <a:ext uri="{28A0092B-C50C-407E-A947-70E740481C1C}">
                <a14:useLocalDpi xmlns:a14="http://schemas.microsoft.com/office/drawing/2010/main"/>
              </a:ext>
            </a:extLst>
          </a:blip>
          <a:srcRect b="-2"/>
          <a:stretch/>
        </p:blipFill>
        <p:spPr>
          <a:xfrm>
            <a:off x="799188" y="1904281"/>
            <a:ext cx="3374810" cy="4272681"/>
          </a:xfrm>
          <a:prstGeom prst="rect">
            <a:avLst/>
          </a:prstGeom>
        </p:spPr>
      </p:pic>
      <p:sp>
        <p:nvSpPr>
          <p:cNvPr id="14" name="Content Placeholder 13"/>
          <p:cNvSpPr>
            <a:spLocks noGrp="1"/>
          </p:cNvSpPr>
          <p:nvPr>
            <p:ph idx="1"/>
          </p:nvPr>
        </p:nvSpPr>
        <p:spPr>
          <a:xfrm>
            <a:off x="4636008" y="1825625"/>
            <a:ext cx="6717792" cy="4351338"/>
          </a:xfrm>
        </p:spPr>
        <p:txBody>
          <a:bodyPr>
            <a:normAutofit/>
          </a:bodyPr>
          <a:lstStyle/>
          <a:p>
            <a:r>
              <a:rPr lang="en-US" sz="2400"/>
              <a:t>Welke handeling je ook met een kind doet, ga zoveel mogelijk voor het kind staan.</a:t>
            </a:r>
          </a:p>
          <a:p>
            <a:r>
              <a:rPr lang="en-US" sz="2400"/>
              <a:t>Je kunt het kind in de gaten houden, en het kind ziet wat je doet. </a:t>
            </a:r>
          </a:p>
        </p:txBody>
      </p:sp>
    </p:spTree>
    <p:extLst>
      <p:ext uri="{BB962C8B-B14F-4D97-AF65-F5344CB8AC3E}">
        <p14:creationId xmlns:p14="http://schemas.microsoft.com/office/powerpoint/2010/main" val="3531518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F9CAEC-2A79-144D-8171-F9749FABC943}"/>
              </a:ext>
            </a:extLst>
          </p:cNvPr>
          <p:cNvSpPr>
            <a:spLocks noGrp="1"/>
          </p:cNvSpPr>
          <p:nvPr>
            <p:ph type="title"/>
          </p:nvPr>
        </p:nvSpPr>
        <p:spPr>
          <a:xfrm>
            <a:off x="648929" y="629266"/>
            <a:ext cx="5127031" cy="1676603"/>
          </a:xfrm>
        </p:spPr>
        <p:txBody>
          <a:bodyPr>
            <a:normAutofit/>
          </a:bodyPr>
          <a:lstStyle/>
          <a:p>
            <a:r>
              <a:rPr lang="nl-NL" dirty="0"/>
              <a:t>Shock </a:t>
            </a:r>
          </a:p>
        </p:txBody>
      </p:sp>
      <p:sp>
        <p:nvSpPr>
          <p:cNvPr id="3" name="Tijdelijke aanduiding voor inhoud 2">
            <a:extLst>
              <a:ext uri="{FF2B5EF4-FFF2-40B4-BE49-F238E27FC236}">
                <a16:creationId xmlns:a16="http://schemas.microsoft.com/office/drawing/2014/main" id="{E7833394-676E-5141-8385-8EF738E4AA52}"/>
              </a:ext>
            </a:extLst>
          </p:cNvPr>
          <p:cNvSpPr>
            <a:spLocks noGrp="1"/>
          </p:cNvSpPr>
          <p:nvPr>
            <p:ph idx="1"/>
          </p:nvPr>
        </p:nvSpPr>
        <p:spPr>
          <a:xfrm>
            <a:off x="648930" y="2438400"/>
            <a:ext cx="5127029" cy="3785419"/>
          </a:xfrm>
        </p:spPr>
        <p:txBody>
          <a:bodyPr>
            <a:normAutofit/>
          </a:bodyPr>
          <a:lstStyle/>
          <a:p>
            <a:r>
              <a:rPr lang="nl-NL"/>
              <a:t>Wat zijn de symptomen van een shock? </a:t>
            </a:r>
          </a:p>
          <a:p>
            <a:r>
              <a:rPr lang="nl-NL"/>
              <a:t>Zoek dit op in je ehbo app: noteren op white board. </a:t>
            </a:r>
          </a:p>
          <a:p>
            <a:endParaRPr lang="nl-NL" dirty="0"/>
          </a:p>
        </p:txBody>
      </p:sp>
      <p:pic>
        <p:nvPicPr>
          <p:cNvPr id="4" name="Afbeelding 3">
            <a:extLst>
              <a:ext uri="{FF2B5EF4-FFF2-40B4-BE49-F238E27FC236}">
                <a16:creationId xmlns:a16="http://schemas.microsoft.com/office/drawing/2014/main" id="{E5F3CE02-8B84-2748-B4A8-2911013F0928}"/>
              </a:ext>
            </a:extLst>
          </p:cNvPr>
          <p:cNvPicPr>
            <a:picLocks noChangeAspect="1"/>
          </p:cNvPicPr>
          <p:nvPr/>
        </p:nvPicPr>
        <p:blipFill rotWithShape="1">
          <a:blip r:embed="rId3"/>
          <a:srcRect l="5509" r="-2" b="-2"/>
          <a:stretch/>
        </p:blipFill>
        <p:spPr>
          <a:xfrm>
            <a:off x="6090613" y="640082"/>
            <a:ext cx="5461724" cy="5577837"/>
          </a:xfrm>
          <a:prstGeom prst="rect">
            <a:avLst/>
          </a:prstGeom>
          <a:effectLst/>
        </p:spPr>
      </p:pic>
    </p:spTree>
    <p:extLst>
      <p:ext uri="{BB962C8B-B14F-4D97-AF65-F5344CB8AC3E}">
        <p14:creationId xmlns:p14="http://schemas.microsoft.com/office/powerpoint/2010/main" val="737770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7A422D-2A06-4239-9862-191169528814}"/>
              </a:ext>
            </a:extLst>
          </p:cNvPr>
          <p:cNvSpPr>
            <a:spLocks noGrp="1"/>
          </p:cNvSpPr>
          <p:nvPr>
            <p:ph type="title"/>
          </p:nvPr>
        </p:nvSpPr>
        <p:spPr/>
        <p:txBody>
          <a:bodyPr/>
          <a:lstStyle/>
          <a:p>
            <a:r>
              <a:rPr lang="nl-NL" dirty="0"/>
              <a:t>THEORIE VERBANDMIDDELEN</a:t>
            </a:r>
          </a:p>
        </p:txBody>
      </p:sp>
      <p:sp>
        <p:nvSpPr>
          <p:cNvPr id="3" name="Tijdelijke aanduiding voor inhoud 2">
            <a:extLst>
              <a:ext uri="{FF2B5EF4-FFF2-40B4-BE49-F238E27FC236}">
                <a16:creationId xmlns:a16="http://schemas.microsoft.com/office/drawing/2014/main" id="{4271816D-BFB0-4148-AE02-B17DCEF4CDEF}"/>
              </a:ext>
            </a:extLst>
          </p:cNvPr>
          <p:cNvSpPr>
            <a:spLocks noGrp="1"/>
          </p:cNvSpPr>
          <p:nvPr>
            <p:ph idx="1"/>
          </p:nvPr>
        </p:nvSpPr>
        <p:spPr/>
        <p:txBody>
          <a:bodyPr/>
          <a:lstStyle/>
          <a:p>
            <a:r>
              <a:rPr lang="nl-NL" dirty="0"/>
              <a:t>EERST EEN TIP:</a:t>
            </a:r>
          </a:p>
          <a:p>
            <a:pPr lvl="1"/>
            <a:r>
              <a:rPr lang="nl-NL" dirty="0"/>
              <a:t>ZORG DAT JE RODE HANDDOEKEN HEBT: WAAROM?</a:t>
            </a:r>
          </a:p>
          <a:p>
            <a:pPr lvl="1"/>
            <a:endParaRPr lang="nl-NL" dirty="0"/>
          </a:p>
          <a:p>
            <a:pPr lvl="1"/>
            <a:endParaRPr lang="nl-NL" dirty="0"/>
          </a:p>
          <a:p>
            <a:pPr lvl="1"/>
            <a:endParaRPr lang="nl-NL" dirty="0"/>
          </a:p>
        </p:txBody>
      </p:sp>
      <p:pic>
        <p:nvPicPr>
          <p:cNvPr id="5" name="Afbeelding 4">
            <a:extLst>
              <a:ext uri="{FF2B5EF4-FFF2-40B4-BE49-F238E27FC236}">
                <a16:creationId xmlns:a16="http://schemas.microsoft.com/office/drawing/2014/main" id="{D9FF16EE-A72F-448A-B7D0-6DA3CAAAD5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0806" y="2903806"/>
            <a:ext cx="2430194" cy="2430194"/>
          </a:xfrm>
          <a:prstGeom prst="rect">
            <a:avLst/>
          </a:prstGeom>
        </p:spPr>
      </p:pic>
    </p:spTree>
    <p:extLst>
      <p:ext uri="{BB962C8B-B14F-4D97-AF65-F5344CB8AC3E}">
        <p14:creationId xmlns:p14="http://schemas.microsoft.com/office/powerpoint/2010/main" val="35017406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AF1A48-97E9-44DA-AF4A-BF320AD9643D}"/>
              </a:ext>
            </a:extLst>
          </p:cNvPr>
          <p:cNvSpPr>
            <a:spLocks noGrp="1"/>
          </p:cNvSpPr>
          <p:nvPr>
            <p:ph type="title"/>
          </p:nvPr>
        </p:nvSpPr>
        <p:spPr/>
        <p:txBody>
          <a:bodyPr/>
          <a:lstStyle/>
          <a:p>
            <a:r>
              <a:rPr lang="nl-NL" dirty="0"/>
              <a:t>VERBANDMIDDELEN</a:t>
            </a:r>
          </a:p>
        </p:txBody>
      </p:sp>
      <p:sp>
        <p:nvSpPr>
          <p:cNvPr id="3" name="Tijdelijke aanduiding voor inhoud 2">
            <a:extLst>
              <a:ext uri="{FF2B5EF4-FFF2-40B4-BE49-F238E27FC236}">
                <a16:creationId xmlns:a16="http://schemas.microsoft.com/office/drawing/2014/main" id="{2BD0C79D-185E-451B-91E7-7DBA543FE7A2}"/>
              </a:ext>
            </a:extLst>
          </p:cNvPr>
          <p:cNvSpPr>
            <a:spLocks noGrp="1"/>
          </p:cNvSpPr>
          <p:nvPr>
            <p:ph idx="1"/>
          </p:nvPr>
        </p:nvSpPr>
        <p:spPr/>
        <p:txBody>
          <a:bodyPr>
            <a:normAutofit fontScale="92500" lnSpcReduction="20000"/>
          </a:bodyPr>
          <a:lstStyle/>
          <a:p>
            <a:r>
              <a:rPr lang="nl-NL" dirty="0"/>
              <a:t>WONDPLEISTER</a:t>
            </a:r>
          </a:p>
          <a:p>
            <a:r>
              <a:rPr lang="nl-NL" dirty="0"/>
              <a:t>HECHTSTRIP</a:t>
            </a:r>
          </a:p>
          <a:p>
            <a:r>
              <a:rPr lang="nl-NL" dirty="0"/>
              <a:t>STERIEL KOMPRES</a:t>
            </a:r>
          </a:p>
          <a:p>
            <a:r>
              <a:rPr lang="nl-NL" dirty="0"/>
              <a:t>KLEEFPLEISTER</a:t>
            </a:r>
          </a:p>
          <a:p>
            <a:r>
              <a:rPr lang="nl-NL" dirty="0"/>
              <a:t>SNELVERBAND</a:t>
            </a:r>
          </a:p>
          <a:p>
            <a:r>
              <a:rPr lang="nl-NL" dirty="0"/>
              <a:t>ZWACHTELS</a:t>
            </a:r>
          </a:p>
          <a:p>
            <a:r>
              <a:rPr lang="nl-NL" dirty="0" err="1"/>
              <a:t>HUIDONTSMETTINGSMIDDEl</a:t>
            </a:r>
            <a:endParaRPr lang="nl-NL" dirty="0"/>
          </a:p>
          <a:p>
            <a:r>
              <a:rPr lang="nl-NL" dirty="0"/>
              <a:t>EERSTEHULPSCHAAR</a:t>
            </a:r>
          </a:p>
          <a:p>
            <a:r>
              <a:rPr lang="nl-NL" dirty="0"/>
              <a:t>TEKENVERWIJDERAAR</a:t>
            </a:r>
          </a:p>
          <a:p>
            <a:r>
              <a:rPr lang="nl-NL" dirty="0"/>
              <a:t>PINCET</a:t>
            </a:r>
          </a:p>
        </p:txBody>
      </p:sp>
    </p:spTree>
    <p:extLst>
      <p:ext uri="{BB962C8B-B14F-4D97-AF65-F5344CB8AC3E}">
        <p14:creationId xmlns:p14="http://schemas.microsoft.com/office/powerpoint/2010/main" val="3077469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AC9FCE-53D5-439B-B893-1CD158144602}"/>
              </a:ext>
            </a:extLst>
          </p:cNvPr>
          <p:cNvSpPr>
            <a:spLocks noGrp="1"/>
          </p:cNvSpPr>
          <p:nvPr>
            <p:ph type="title"/>
          </p:nvPr>
        </p:nvSpPr>
        <p:spPr/>
        <p:txBody>
          <a:bodyPr/>
          <a:lstStyle/>
          <a:p>
            <a:r>
              <a:rPr lang="nl-NL" dirty="0"/>
              <a:t>BLOK 1</a:t>
            </a:r>
          </a:p>
        </p:txBody>
      </p:sp>
      <p:sp>
        <p:nvSpPr>
          <p:cNvPr id="3" name="Tijdelijke aanduiding voor inhoud 2">
            <a:extLst>
              <a:ext uri="{FF2B5EF4-FFF2-40B4-BE49-F238E27FC236}">
                <a16:creationId xmlns:a16="http://schemas.microsoft.com/office/drawing/2014/main" id="{A17047CF-D038-4FA4-A3BF-3185753B7CDA}"/>
              </a:ext>
            </a:extLst>
          </p:cNvPr>
          <p:cNvSpPr>
            <a:spLocks noGrp="1"/>
          </p:cNvSpPr>
          <p:nvPr>
            <p:ph idx="1"/>
          </p:nvPr>
        </p:nvSpPr>
        <p:spPr/>
        <p:txBody>
          <a:bodyPr/>
          <a:lstStyle/>
          <a:p>
            <a:r>
              <a:rPr lang="nl-NL" dirty="0"/>
              <a:t>BRANDWONDEN</a:t>
            </a:r>
          </a:p>
          <a:p>
            <a:r>
              <a:rPr lang="nl-NL" dirty="0"/>
              <a:t>LETSELS DOOR WEERINVLOEDEN</a:t>
            </a:r>
          </a:p>
          <a:p>
            <a:r>
              <a:rPr lang="nl-NL" dirty="0"/>
              <a:t>LETSELS DOOR DIEREN EN PLANTEN</a:t>
            </a:r>
          </a:p>
          <a:p>
            <a:endParaRPr lang="nl-NL" dirty="0"/>
          </a:p>
        </p:txBody>
      </p:sp>
    </p:spTree>
    <p:extLst>
      <p:ext uri="{BB962C8B-B14F-4D97-AF65-F5344CB8AC3E}">
        <p14:creationId xmlns:p14="http://schemas.microsoft.com/office/powerpoint/2010/main" val="38794638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713416-5786-4445-8319-BCA91B096051}"/>
              </a:ext>
            </a:extLst>
          </p:cNvPr>
          <p:cNvSpPr>
            <a:spLocks noGrp="1"/>
          </p:cNvSpPr>
          <p:nvPr>
            <p:ph type="title"/>
          </p:nvPr>
        </p:nvSpPr>
        <p:spPr/>
        <p:txBody>
          <a:bodyPr/>
          <a:lstStyle/>
          <a:p>
            <a:r>
              <a:rPr lang="nl-NL" dirty="0"/>
              <a:t>VERBANDDOOS</a:t>
            </a:r>
          </a:p>
        </p:txBody>
      </p:sp>
      <p:pic>
        <p:nvPicPr>
          <p:cNvPr id="5" name="Tijdelijke aanduiding voor inhoud 4">
            <a:extLst>
              <a:ext uri="{FF2B5EF4-FFF2-40B4-BE49-F238E27FC236}">
                <a16:creationId xmlns:a16="http://schemas.microsoft.com/office/drawing/2014/main" id="{2AF4328C-EC45-4467-95F9-505855D74FE9}"/>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046287" y="2011363"/>
            <a:ext cx="3448050" cy="3448050"/>
          </a:xfrm>
        </p:spPr>
      </p:pic>
      <p:sp>
        <p:nvSpPr>
          <p:cNvPr id="6" name="Tijdelijke aanduiding voor inhoud 5">
            <a:extLst>
              <a:ext uri="{FF2B5EF4-FFF2-40B4-BE49-F238E27FC236}">
                <a16:creationId xmlns:a16="http://schemas.microsoft.com/office/drawing/2014/main" id="{D9929423-73E8-4A2F-9751-83DA17300D86}"/>
              </a:ext>
            </a:extLst>
          </p:cNvPr>
          <p:cNvSpPr>
            <a:spLocks noGrp="1"/>
          </p:cNvSpPr>
          <p:nvPr>
            <p:ph sz="half" idx="2"/>
          </p:nvPr>
        </p:nvSpPr>
        <p:spPr/>
        <p:txBody>
          <a:bodyPr/>
          <a:lstStyle/>
          <a:p>
            <a:r>
              <a:rPr lang="nl-NL" dirty="0">
                <a:hlinkClick r:id="rId3"/>
              </a:rPr>
              <a:t>WWW.EHBO.NL</a:t>
            </a:r>
            <a:r>
              <a:rPr lang="nl-NL" dirty="0"/>
              <a:t>:  CRITERIA</a:t>
            </a:r>
          </a:p>
          <a:p>
            <a:endParaRPr lang="nl-NL" dirty="0"/>
          </a:p>
          <a:p>
            <a:r>
              <a:rPr lang="nl-NL" dirty="0"/>
              <a:t>STERIELE MATERIALEN HEBBEN EEN HOUDBAARHEIDSTERMIJN</a:t>
            </a:r>
          </a:p>
        </p:txBody>
      </p:sp>
    </p:spTree>
    <p:extLst>
      <p:ext uri="{BB962C8B-B14F-4D97-AF65-F5344CB8AC3E}">
        <p14:creationId xmlns:p14="http://schemas.microsoft.com/office/powerpoint/2010/main" val="36928971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99A8B4F-0FED-46C0-9186-5A8E116D87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8905" y="0"/>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DA6861EE-7660-46C9-80BD-173B8F7454B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title"/>
          </p:nvPr>
        </p:nvSpPr>
        <p:spPr>
          <a:xfrm>
            <a:off x="807365" y="802955"/>
            <a:ext cx="6318649" cy="1454051"/>
          </a:xfrm>
        </p:spPr>
        <p:txBody>
          <a:bodyPr>
            <a:normAutofit fontScale="90000"/>
          </a:bodyPr>
          <a:lstStyle/>
          <a:p>
            <a:br>
              <a:rPr lang="nl-NL" sz="3600" dirty="0">
                <a:solidFill>
                  <a:srgbClr val="000000"/>
                </a:solidFill>
              </a:rPr>
            </a:br>
            <a:r>
              <a:rPr lang="nl-NL" sz="3600" dirty="0">
                <a:solidFill>
                  <a:srgbClr val="000000"/>
                </a:solidFill>
              </a:rPr>
              <a:t>Oefenen met de verschillende verbandmiddelen. </a:t>
            </a:r>
            <a:br>
              <a:rPr lang="nl-NL" sz="3600" dirty="0">
                <a:solidFill>
                  <a:srgbClr val="000000"/>
                </a:solidFill>
              </a:rPr>
            </a:br>
            <a:r>
              <a:rPr lang="nl-NL" sz="3600" dirty="0">
                <a:solidFill>
                  <a:srgbClr val="000000"/>
                </a:solidFill>
              </a:rPr>
              <a:t>Druk uitoefenen op de wond</a:t>
            </a:r>
          </a:p>
        </p:txBody>
      </p:sp>
      <p:sp>
        <p:nvSpPr>
          <p:cNvPr id="3" name="Tijdelijke aanduiding voor inhoud 2"/>
          <p:cNvSpPr>
            <a:spLocks noGrp="1"/>
          </p:cNvSpPr>
          <p:nvPr>
            <p:ph idx="1"/>
          </p:nvPr>
        </p:nvSpPr>
        <p:spPr>
          <a:xfrm>
            <a:off x="803807" y="2421682"/>
            <a:ext cx="4650524" cy="3639289"/>
          </a:xfrm>
        </p:spPr>
        <p:txBody>
          <a:bodyPr anchor="ctr">
            <a:normAutofit/>
          </a:bodyPr>
          <a:lstStyle/>
          <a:p>
            <a:r>
              <a:rPr lang="nl-NL" sz="2000" dirty="0">
                <a:solidFill>
                  <a:srgbClr val="000000"/>
                </a:solidFill>
              </a:rPr>
              <a:t>Aanleggen wonddrukverband:</a:t>
            </a:r>
          </a:p>
          <a:p>
            <a:r>
              <a:rPr lang="nl-NL" sz="2000" dirty="0">
                <a:solidFill>
                  <a:srgbClr val="000000"/>
                </a:solidFill>
              </a:rPr>
              <a:t>Snelverband; zwachtel; kleefpleister</a:t>
            </a:r>
          </a:p>
          <a:p>
            <a:r>
              <a:rPr lang="nl-NL" sz="2000" dirty="0">
                <a:solidFill>
                  <a:srgbClr val="000000"/>
                </a:solidFill>
              </a:rPr>
              <a:t>Pleisters op maat knippen</a:t>
            </a:r>
          </a:p>
          <a:p>
            <a:endParaRPr lang="nl-NL" sz="2000" dirty="0">
              <a:solidFill>
                <a:srgbClr val="000000"/>
              </a:solidFill>
            </a:endParaRPr>
          </a:p>
        </p:txBody>
      </p:sp>
      <p:sp>
        <p:nvSpPr>
          <p:cNvPr id="15" name="Oval 14">
            <a:extLst>
              <a:ext uri="{FF2B5EF4-FFF2-40B4-BE49-F238E27FC236}">
                <a16:creationId xmlns:a16="http://schemas.microsoft.com/office/drawing/2014/main" id="{38A69B74-22E3-47CC-823F-18BE7930C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9636" y="2960687"/>
            <a:ext cx="2668748" cy="2668748"/>
          </a:xfrm>
          <a:prstGeom prst="ellipse">
            <a:avLst/>
          </a:pr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71">
            <a:extLst>
              <a:ext uri="{FF2B5EF4-FFF2-40B4-BE49-F238E27FC236}">
                <a16:creationId xmlns:a16="http://schemas.microsoft.com/office/drawing/2014/main" id="{1778637B-5DB8-4A75-B2E6-FC2B1BB9A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014" y="2"/>
            <a:ext cx="4034987" cy="3428147"/>
          </a:xfrm>
          <a:custGeom>
            <a:avLst/>
            <a:gdLst>
              <a:gd name="connsiteX0" fmla="*/ 350825 w 4034987"/>
              <a:gd name="connsiteY0" fmla="*/ 0 h 3428147"/>
              <a:gd name="connsiteX1" fmla="*/ 4034987 w 4034987"/>
              <a:gd name="connsiteY1" fmla="*/ 0 h 3428147"/>
              <a:gd name="connsiteX2" fmla="*/ 4034987 w 4034987"/>
              <a:gd name="connsiteY2" fmla="*/ 2505205 h 3428147"/>
              <a:gd name="connsiteX3" fmla="*/ 3951822 w 4034987"/>
              <a:gd name="connsiteY3" fmla="*/ 2616420 h 3428147"/>
              <a:gd name="connsiteX4" fmla="*/ 2230590 w 4034987"/>
              <a:gd name="connsiteY4" fmla="*/ 3428147 h 3428147"/>
              <a:gd name="connsiteX5" fmla="*/ 0 w 4034987"/>
              <a:gd name="connsiteY5" fmla="*/ 1197557 h 3428147"/>
              <a:gd name="connsiteX6" fmla="*/ 269220 w 4034987"/>
              <a:gd name="connsiteY6" fmla="*/ 134326 h 3428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4987" h="3428147">
                <a:moveTo>
                  <a:pt x="350825" y="0"/>
                </a:moveTo>
                <a:lnTo>
                  <a:pt x="4034987" y="0"/>
                </a:lnTo>
                <a:lnTo>
                  <a:pt x="4034987" y="2505205"/>
                </a:lnTo>
                <a:lnTo>
                  <a:pt x="3951822" y="2616420"/>
                </a:lnTo>
                <a:cubicBezTo>
                  <a:pt x="3542699" y="3112162"/>
                  <a:pt x="2923546" y="3428147"/>
                  <a:pt x="2230590" y="3428147"/>
                </a:cubicBezTo>
                <a:cubicBezTo>
                  <a:pt x="998669" y="3428147"/>
                  <a:pt x="0" y="2429478"/>
                  <a:pt x="0" y="1197557"/>
                </a:cubicBezTo>
                <a:cubicBezTo>
                  <a:pt x="0" y="812582"/>
                  <a:pt x="97526" y="450385"/>
                  <a:pt x="269220" y="134326"/>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Afbeelding 5">
            <a:extLst>
              <a:ext uri="{FF2B5EF4-FFF2-40B4-BE49-F238E27FC236}">
                <a16:creationId xmlns:a16="http://schemas.microsoft.com/office/drawing/2014/main" id="{61EAADEF-EA27-614E-9D6D-064561FA5F1C}"/>
              </a:ext>
            </a:extLst>
          </p:cNvPr>
          <p:cNvPicPr>
            <a:picLocks noChangeAspect="1"/>
          </p:cNvPicPr>
          <p:nvPr/>
        </p:nvPicPr>
        <p:blipFill>
          <a:blip r:embed="rId3"/>
          <a:stretch>
            <a:fillRect/>
          </a:stretch>
        </p:blipFill>
        <p:spPr>
          <a:xfrm>
            <a:off x="8844275" y="210817"/>
            <a:ext cx="3036977" cy="2429582"/>
          </a:xfrm>
          <a:prstGeom prst="rect">
            <a:avLst/>
          </a:prstGeom>
        </p:spPr>
      </p:pic>
      <p:pic>
        <p:nvPicPr>
          <p:cNvPr id="4" name="Afbeelding 3">
            <a:extLst>
              <a:ext uri="{FF2B5EF4-FFF2-40B4-BE49-F238E27FC236}">
                <a16:creationId xmlns:a16="http://schemas.microsoft.com/office/drawing/2014/main" id="{6D071227-8CC0-354B-9C7B-63874918B175}"/>
              </a:ext>
            </a:extLst>
          </p:cNvPr>
          <p:cNvPicPr>
            <a:picLocks noChangeAspect="1"/>
          </p:cNvPicPr>
          <p:nvPr/>
        </p:nvPicPr>
        <p:blipFill>
          <a:blip r:embed="rId4"/>
          <a:stretch>
            <a:fillRect/>
          </a:stretch>
        </p:blipFill>
        <p:spPr>
          <a:xfrm>
            <a:off x="6877452" y="3478741"/>
            <a:ext cx="1079879" cy="1606964"/>
          </a:xfrm>
          <a:prstGeom prst="rect">
            <a:avLst/>
          </a:prstGeom>
        </p:spPr>
      </p:pic>
      <p:sp>
        <p:nvSpPr>
          <p:cNvPr id="19" name="Freeform 75">
            <a:extLst>
              <a:ext uri="{FF2B5EF4-FFF2-40B4-BE49-F238E27FC236}">
                <a16:creationId xmlns:a16="http://schemas.microsoft.com/office/drawing/2014/main" id="{0035A30C-45F3-4EFB-B2E8-6E2A11843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59131" y="4258570"/>
            <a:ext cx="3132869" cy="2599430"/>
          </a:xfrm>
          <a:custGeom>
            <a:avLst/>
            <a:gdLst>
              <a:gd name="connsiteX0" fmla="*/ 1612418 w 3061881"/>
              <a:gd name="connsiteY0" fmla="*/ 0 h 2540529"/>
              <a:gd name="connsiteX1" fmla="*/ 3030226 w 3061881"/>
              <a:gd name="connsiteY1" fmla="*/ 843844 h 2540529"/>
              <a:gd name="connsiteX2" fmla="*/ 3061881 w 3061881"/>
              <a:gd name="connsiteY2" fmla="*/ 909556 h 2540529"/>
              <a:gd name="connsiteX3" fmla="*/ 3061881 w 3061881"/>
              <a:gd name="connsiteY3" fmla="*/ 2315281 h 2540529"/>
              <a:gd name="connsiteX4" fmla="*/ 3030226 w 3061881"/>
              <a:gd name="connsiteY4" fmla="*/ 2380992 h 2540529"/>
              <a:gd name="connsiteX5" fmla="*/ 2949460 w 3061881"/>
              <a:gd name="connsiteY5" fmla="*/ 2513937 h 2540529"/>
              <a:gd name="connsiteX6" fmla="*/ 2929575 w 3061881"/>
              <a:gd name="connsiteY6" fmla="*/ 2540529 h 2540529"/>
              <a:gd name="connsiteX7" fmla="*/ 295261 w 3061881"/>
              <a:gd name="connsiteY7" fmla="*/ 2540529 h 2540529"/>
              <a:gd name="connsiteX8" fmla="*/ 275376 w 3061881"/>
              <a:gd name="connsiteY8" fmla="*/ 2513937 h 2540529"/>
              <a:gd name="connsiteX9" fmla="*/ 0 w 3061881"/>
              <a:gd name="connsiteY9" fmla="*/ 1612418 h 2540529"/>
              <a:gd name="connsiteX10" fmla="*/ 1612418 w 3061881"/>
              <a:gd name="connsiteY10" fmla="*/ 0 h 2540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61881" h="2540529">
                <a:moveTo>
                  <a:pt x="1612418" y="0"/>
                </a:moveTo>
                <a:cubicBezTo>
                  <a:pt x="2224646" y="0"/>
                  <a:pt x="2757180" y="341213"/>
                  <a:pt x="3030226" y="843844"/>
                </a:cubicBezTo>
                <a:lnTo>
                  <a:pt x="3061881" y="909556"/>
                </a:lnTo>
                <a:lnTo>
                  <a:pt x="3061881" y="2315281"/>
                </a:lnTo>
                <a:lnTo>
                  <a:pt x="3030226" y="2380992"/>
                </a:lnTo>
                <a:cubicBezTo>
                  <a:pt x="3005404" y="2426686"/>
                  <a:pt x="2978437" y="2471046"/>
                  <a:pt x="2949460" y="2513937"/>
                </a:cubicBezTo>
                <a:lnTo>
                  <a:pt x="2929575" y="2540529"/>
                </a:lnTo>
                <a:lnTo>
                  <a:pt x="295261" y="2540529"/>
                </a:lnTo>
                <a:lnTo>
                  <a:pt x="275376" y="2513937"/>
                </a:lnTo>
                <a:cubicBezTo>
                  <a:pt x="101518" y="2256593"/>
                  <a:pt x="0" y="1946361"/>
                  <a:pt x="0" y="1612418"/>
                </a:cubicBezTo>
                <a:cubicBezTo>
                  <a:pt x="0" y="721904"/>
                  <a:pt x="721904" y="0"/>
                  <a:pt x="1612418"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Afbeelding 4">
            <a:extLst>
              <a:ext uri="{FF2B5EF4-FFF2-40B4-BE49-F238E27FC236}">
                <a16:creationId xmlns:a16="http://schemas.microsoft.com/office/drawing/2014/main" id="{870E9C7B-8A3D-9A4C-A8D5-75066E2FF51D}"/>
              </a:ext>
            </a:extLst>
          </p:cNvPr>
          <p:cNvPicPr>
            <a:picLocks noChangeAspect="1"/>
          </p:cNvPicPr>
          <p:nvPr/>
        </p:nvPicPr>
        <p:blipFill>
          <a:blip r:embed="rId5"/>
          <a:stretch>
            <a:fillRect/>
          </a:stretch>
        </p:blipFill>
        <p:spPr>
          <a:xfrm>
            <a:off x="9641982" y="5010263"/>
            <a:ext cx="2215288" cy="1661466"/>
          </a:xfrm>
          <a:prstGeom prst="rect">
            <a:avLst/>
          </a:prstGeom>
        </p:spPr>
      </p:pic>
    </p:spTree>
    <p:extLst>
      <p:ext uri="{BB962C8B-B14F-4D97-AF65-F5344CB8AC3E}">
        <p14:creationId xmlns:p14="http://schemas.microsoft.com/office/powerpoint/2010/main" val="42502859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B680FD-E28A-4D65-AB28-D1C0B0E785C0}"/>
              </a:ext>
            </a:extLst>
          </p:cNvPr>
          <p:cNvSpPr>
            <a:spLocks noGrp="1"/>
          </p:cNvSpPr>
          <p:nvPr>
            <p:ph type="title"/>
          </p:nvPr>
        </p:nvSpPr>
        <p:spPr/>
        <p:txBody>
          <a:bodyPr/>
          <a:lstStyle/>
          <a:p>
            <a:r>
              <a:rPr lang="nl-NL" dirty="0"/>
              <a:t>OEFENEN</a:t>
            </a:r>
          </a:p>
        </p:txBody>
      </p:sp>
      <p:sp>
        <p:nvSpPr>
          <p:cNvPr id="3" name="Tijdelijke aanduiding voor inhoud 2">
            <a:extLst>
              <a:ext uri="{FF2B5EF4-FFF2-40B4-BE49-F238E27FC236}">
                <a16:creationId xmlns:a16="http://schemas.microsoft.com/office/drawing/2014/main" id="{513705F6-A928-4CA3-8CE0-91179225E5F7}"/>
              </a:ext>
            </a:extLst>
          </p:cNvPr>
          <p:cNvSpPr>
            <a:spLocks noGrp="1"/>
          </p:cNvSpPr>
          <p:nvPr>
            <p:ph sz="half" idx="1"/>
          </p:nvPr>
        </p:nvSpPr>
        <p:spPr/>
        <p:txBody>
          <a:bodyPr/>
          <a:lstStyle/>
          <a:p>
            <a:r>
              <a:rPr lang="nl-NL" dirty="0"/>
              <a:t>DEMONSTRATIE SNELVERBAND AANLEGGEN</a:t>
            </a:r>
          </a:p>
          <a:p>
            <a:endParaRPr lang="nl-NL" dirty="0"/>
          </a:p>
        </p:txBody>
      </p:sp>
      <p:sp>
        <p:nvSpPr>
          <p:cNvPr id="4" name="Tijdelijke aanduiding voor inhoud 3">
            <a:extLst>
              <a:ext uri="{FF2B5EF4-FFF2-40B4-BE49-F238E27FC236}">
                <a16:creationId xmlns:a16="http://schemas.microsoft.com/office/drawing/2014/main" id="{71A64CDB-AF3C-44E2-8607-9152DCB8A4A5}"/>
              </a:ext>
            </a:extLst>
          </p:cNvPr>
          <p:cNvSpPr>
            <a:spLocks noGrp="1"/>
          </p:cNvSpPr>
          <p:nvPr>
            <p:ph sz="half" idx="2"/>
          </p:nvPr>
        </p:nvSpPr>
        <p:spPr/>
        <p:txBody>
          <a:bodyPr/>
          <a:lstStyle/>
          <a:p>
            <a:r>
              <a:rPr lang="nl-NL" dirty="0"/>
              <a:t>ZELF AAN DE SLAG MET:</a:t>
            </a:r>
          </a:p>
          <a:p>
            <a:r>
              <a:rPr lang="nl-NL" dirty="0"/>
              <a:t>Lees: </a:t>
            </a:r>
            <a:r>
              <a:rPr lang="nl-NL" dirty="0" err="1"/>
              <a:t>blz</a:t>
            </a:r>
            <a:r>
              <a:rPr lang="nl-NL" dirty="0"/>
              <a:t> 57 tot en met 61 EHBO BOEKJE (wonden) bijlage 2 </a:t>
            </a:r>
            <a:r>
              <a:rPr lang="nl-NL"/>
              <a:t>over verbandmiddelen </a:t>
            </a:r>
            <a:r>
              <a:rPr lang="nl-NL" dirty="0"/>
              <a:t>(vanaf </a:t>
            </a:r>
            <a:r>
              <a:rPr lang="nl-NL" dirty="0" err="1"/>
              <a:t>blz</a:t>
            </a:r>
            <a:r>
              <a:rPr lang="nl-NL" dirty="0"/>
              <a:t> 95)</a:t>
            </a:r>
          </a:p>
          <a:p>
            <a:r>
              <a:rPr lang="nl-NL" dirty="0"/>
              <a:t>(als je het oude boekje hebt kunnen het andere bladzijden zijn)</a:t>
            </a:r>
          </a:p>
          <a:p>
            <a:r>
              <a:rPr lang="nl-NL" dirty="0"/>
              <a:t>Oefenen met aanleggen snelverband</a:t>
            </a:r>
          </a:p>
        </p:txBody>
      </p:sp>
    </p:spTree>
    <p:extLst>
      <p:ext uri="{BB962C8B-B14F-4D97-AF65-F5344CB8AC3E}">
        <p14:creationId xmlns:p14="http://schemas.microsoft.com/office/powerpoint/2010/main" val="3811524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ACEA31ED-9656-6B4A-90E0-0FD3D76C4FDF}"/>
              </a:ext>
            </a:extLst>
          </p:cNvPr>
          <p:cNvSpPr>
            <a:spLocks noGrp="1"/>
          </p:cNvSpPr>
          <p:nvPr>
            <p:ph type="title"/>
          </p:nvPr>
        </p:nvSpPr>
        <p:spPr>
          <a:xfrm>
            <a:off x="863029" y="1012004"/>
            <a:ext cx="3416158" cy="4795408"/>
          </a:xfrm>
        </p:spPr>
        <p:txBody>
          <a:bodyPr>
            <a:normAutofit/>
          </a:bodyPr>
          <a:lstStyle/>
          <a:p>
            <a:r>
              <a:rPr lang="nl-NL" sz="3700">
                <a:solidFill>
                  <a:srgbClr val="FFFFFF"/>
                </a:solidFill>
              </a:rPr>
              <a:t>Vandaag: wondverzorging </a:t>
            </a:r>
          </a:p>
        </p:txBody>
      </p:sp>
      <p:graphicFrame>
        <p:nvGraphicFramePr>
          <p:cNvPr id="12" name="Tijdelijke aanduiding voor inhoud 2">
            <a:extLst>
              <a:ext uri="{FF2B5EF4-FFF2-40B4-BE49-F238E27FC236}">
                <a16:creationId xmlns:a16="http://schemas.microsoft.com/office/drawing/2014/main" id="{6E0A3310-67C6-4772-BC39-46FECF77FAFA}"/>
              </a:ext>
            </a:extLst>
          </p:cNvPr>
          <p:cNvGraphicFramePr>
            <a:graphicFrameLocks noGrp="1"/>
          </p:cNvGraphicFramePr>
          <p:nvPr>
            <p:ph idx="1"/>
            <p:extLst>
              <p:ext uri="{D42A27DB-BD31-4B8C-83A1-F6EECF244321}">
                <p14:modId xmlns:p14="http://schemas.microsoft.com/office/powerpoint/2010/main" val="2925115646"/>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21422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FB61349D-CE1D-43B9-AF71-919734BC8346}"/>
              </a:ext>
            </a:extLst>
          </p:cNvPr>
          <p:cNvSpPr>
            <a:spLocks noGrp="1"/>
          </p:cNvSpPr>
          <p:nvPr>
            <p:ph type="title"/>
          </p:nvPr>
        </p:nvSpPr>
        <p:spPr>
          <a:xfrm>
            <a:off x="4384039" y="365125"/>
            <a:ext cx="7164493" cy="1325563"/>
          </a:xfrm>
        </p:spPr>
        <p:txBody>
          <a:bodyPr>
            <a:normAutofit/>
          </a:bodyPr>
          <a:lstStyle/>
          <a:p>
            <a:r>
              <a:rPr lang="nl-NL" dirty="0"/>
              <a:t>LESDOELEN</a:t>
            </a:r>
          </a:p>
        </p:txBody>
      </p:sp>
      <p:pic>
        <p:nvPicPr>
          <p:cNvPr id="7" name="Graphic 6">
            <a:extLst>
              <a:ext uri="{FF2B5EF4-FFF2-40B4-BE49-F238E27FC236}">
                <a16:creationId xmlns:a16="http://schemas.microsoft.com/office/drawing/2014/main" id="{45C8C905-D0FD-4375-AD72-813D0C689A3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0060" y="1715781"/>
            <a:ext cx="3425957" cy="3425957"/>
          </a:xfrm>
          <a:prstGeom prst="rect">
            <a:avLst/>
          </a:prstGeom>
        </p:spPr>
      </p:pic>
      <p:sp>
        <p:nvSpPr>
          <p:cNvPr id="3" name="Tijdelijke aanduiding voor inhoud 2">
            <a:extLst>
              <a:ext uri="{FF2B5EF4-FFF2-40B4-BE49-F238E27FC236}">
                <a16:creationId xmlns:a16="http://schemas.microsoft.com/office/drawing/2014/main" id="{2C4264DB-9AA1-488A-BCD3-9E9E7842D0E9}"/>
              </a:ext>
            </a:extLst>
          </p:cNvPr>
          <p:cNvSpPr>
            <a:spLocks noGrp="1"/>
          </p:cNvSpPr>
          <p:nvPr>
            <p:ph idx="1"/>
          </p:nvPr>
        </p:nvSpPr>
        <p:spPr>
          <a:xfrm>
            <a:off x="4387515" y="2022601"/>
            <a:ext cx="7161017" cy="4154361"/>
          </a:xfrm>
        </p:spPr>
        <p:txBody>
          <a:bodyPr>
            <a:normAutofit/>
          </a:bodyPr>
          <a:lstStyle/>
          <a:p>
            <a:r>
              <a:rPr lang="nl-NL" sz="2000"/>
              <a:t>Je weet wat je moet doen bij brandwonden</a:t>
            </a:r>
          </a:p>
          <a:p>
            <a:r>
              <a:rPr lang="nl-NL" sz="2000"/>
              <a:t>Je weet wat gradaties zijn in brandwonden</a:t>
            </a:r>
          </a:p>
          <a:p>
            <a:r>
              <a:rPr lang="nl-NL" sz="2000"/>
              <a:t>Je weet wat je moet doen bij letsels door weersinvloeden</a:t>
            </a:r>
          </a:p>
          <a:p>
            <a:r>
              <a:rPr lang="nl-NL" sz="2000"/>
              <a:t>Je weet wat je moet doen bij letsels door dieren of planten</a:t>
            </a:r>
          </a:p>
          <a:p>
            <a:r>
              <a:rPr lang="nl-NL" sz="2000"/>
              <a:t>Je hebt kennis van soorten wonden en je weet wat voor verbandmiddelen je kunt gebruiken en je oefent met het aanleggen van verbanden</a:t>
            </a:r>
          </a:p>
          <a:p>
            <a:endParaRPr lang="nl-NL" sz="2000"/>
          </a:p>
          <a:p>
            <a:pPr marL="0" indent="0">
              <a:buNone/>
            </a:pPr>
            <a:r>
              <a:rPr lang="nl-NL" sz="2000"/>
              <a:t>(we doen vandaag les 4 ipv les 3)</a:t>
            </a:r>
          </a:p>
        </p:txBody>
      </p:sp>
    </p:spTree>
    <p:extLst>
      <p:ext uri="{BB962C8B-B14F-4D97-AF65-F5344CB8AC3E}">
        <p14:creationId xmlns:p14="http://schemas.microsoft.com/office/powerpoint/2010/main" val="3827007128"/>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D40A58-C323-43F3-83AC-0F3C3F786030}"/>
              </a:ext>
            </a:extLst>
          </p:cNvPr>
          <p:cNvSpPr>
            <a:spLocks noGrp="1"/>
          </p:cNvSpPr>
          <p:nvPr>
            <p:ph type="title"/>
          </p:nvPr>
        </p:nvSpPr>
        <p:spPr/>
        <p:txBody>
          <a:bodyPr/>
          <a:lstStyle/>
          <a:p>
            <a:r>
              <a:rPr lang="nl-NL" dirty="0"/>
              <a:t>Theorie brandwonden</a:t>
            </a:r>
          </a:p>
        </p:txBody>
      </p:sp>
      <p:sp>
        <p:nvSpPr>
          <p:cNvPr id="7" name="Tijdelijke aanduiding voor tekst 6">
            <a:extLst>
              <a:ext uri="{FF2B5EF4-FFF2-40B4-BE49-F238E27FC236}">
                <a16:creationId xmlns:a16="http://schemas.microsoft.com/office/drawing/2014/main" id="{634E7972-3F01-4D18-8D22-199C4368ED43}"/>
              </a:ext>
            </a:extLst>
          </p:cNvPr>
          <p:cNvSpPr>
            <a:spLocks noGrp="1"/>
          </p:cNvSpPr>
          <p:nvPr>
            <p:ph type="body" idx="1"/>
          </p:nvPr>
        </p:nvSpPr>
        <p:spPr/>
        <p:txBody>
          <a:bodyPr/>
          <a:lstStyle/>
          <a:p>
            <a:r>
              <a:rPr lang="nl-NL" dirty="0"/>
              <a:t>KINDEREN LOPEN MEER RISICO OP BRANDWONDEN</a:t>
            </a:r>
          </a:p>
        </p:txBody>
      </p:sp>
      <p:sp>
        <p:nvSpPr>
          <p:cNvPr id="3" name="Tijdelijke aanduiding voor inhoud 2">
            <a:extLst>
              <a:ext uri="{FF2B5EF4-FFF2-40B4-BE49-F238E27FC236}">
                <a16:creationId xmlns:a16="http://schemas.microsoft.com/office/drawing/2014/main" id="{A02415F5-D5E3-41D6-A616-58E54D949D92}"/>
              </a:ext>
            </a:extLst>
          </p:cNvPr>
          <p:cNvSpPr>
            <a:spLocks noGrp="1"/>
          </p:cNvSpPr>
          <p:nvPr>
            <p:ph sz="half" idx="2"/>
          </p:nvPr>
        </p:nvSpPr>
        <p:spPr/>
        <p:txBody>
          <a:bodyPr>
            <a:normAutofit/>
          </a:bodyPr>
          <a:lstStyle/>
          <a:p>
            <a:endParaRPr lang="nl-NL" sz="3600" dirty="0"/>
          </a:p>
          <a:p>
            <a:endParaRPr lang="nl-NL" sz="3600" dirty="0"/>
          </a:p>
          <a:p>
            <a:r>
              <a:rPr lang="nl-NL" sz="3200" dirty="0"/>
              <a:t>  </a:t>
            </a:r>
          </a:p>
        </p:txBody>
      </p:sp>
      <p:sp>
        <p:nvSpPr>
          <p:cNvPr id="8" name="Tijdelijke aanduiding voor tekst 7">
            <a:extLst>
              <a:ext uri="{FF2B5EF4-FFF2-40B4-BE49-F238E27FC236}">
                <a16:creationId xmlns:a16="http://schemas.microsoft.com/office/drawing/2014/main" id="{2490DA77-9D97-41D3-A84D-0396C2805F31}"/>
              </a:ext>
            </a:extLst>
          </p:cNvPr>
          <p:cNvSpPr>
            <a:spLocks noGrp="1"/>
          </p:cNvSpPr>
          <p:nvPr>
            <p:ph type="body" sz="quarter" idx="3"/>
          </p:nvPr>
        </p:nvSpPr>
        <p:spPr/>
        <p:txBody>
          <a:bodyPr/>
          <a:lstStyle/>
          <a:p>
            <a:r>
              <a:rPr lang="nl-NL" dirty="0"/>
              <a:t>WAAROM IS DAT?</a:t>
            </a:r>
          </a:p>
        </p:txBody>
      </p:sp>
      <p:pic>
        <p:nvPicPr>
          <p:cNvPr id="11" name="Tijdelijke aanduiding voor inhoud 10">
            <a:extLst>
              <a:ext uri="{FF2B5EF4-FFF2-40B4-BE49-F238E27FC236}">
                <a16:creationId xmlns:a16="http://schemas.microsoft.com/office/drawing/2014/main" id="{D2C3FFD3-DFA7-4A15-925B-00AE67CA41D7}"/>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6649331" y="2859585"/>
            <a:ext cx="3957637" cy="2638425"/>
          </a:xfrm>
        </p:spPr>
      </p:pic>
      <p:pic>
        <p:nvPicPr>
          <p:cNvPr id="5" name="Afbeelding 4">
            <a:extLst>
              <a:ext uri="{FF2B5EF4-FFF2-40B4-BE49-F238E27FC236}">
                <a16:creationId xmlns:a16="http://schemas.microsoft.com/office/drawing/2014/main" id="{643C16AF-7392-4C37-8723-135282678F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191" y="2980559"/>
            <a:ext cx="4095480" cy="2662540"/>
          </a:xfrm>
          <a:prstGeom prst="rect">
            <a:avLst/>
          </a:prstGeom>
        </p:spPr>
      </p:pic>
    </p:spTree>
    <p:extLst>
      <p:ext uri="{BB962C8B-B14F-4D97-AF65-F5344CB8AC3E}">
        <p14:creationId xmlns:p14="http://schemas.microsoft.com/office/powerpoint/2010/main" val="497184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D96EAE-6B89-451B-A740-FF30A56C34BA}"/>
              </a:ext>
            </a:extLst>
          </p:cNvPr>
          <p:cNvSpPr>
            <a:spLocks noGrp="1"/>
          </p:cNvSpPr>
          <p:nvPr>
            <p:ph type="title"/>
          </p:nvPr>
        </p:nvSpPr>
        <p:spPr/>
        <p:txBody>
          <a:bodyPr/>
          <a:lstStyle/>
          <a:p>
            <a:r>
              <a:rPr lang="nl-NL" dirty="0"/>
              <a:t>THEORIE BRANDWONDEN</a:t>
            </a:r>
          </a:p>
        </p:txBody>
      </p:sp>
      <p:sp>
        <p:nvSpPr>
          <p:cNvPr id="3" name="Tijdelijke aanduiding voor inhoud 2">
            <a:extLst>
              <a:ext uri="{FF2B5EF4-FFF2-40B4-BE49-F238E27FC236}">
                <a16:creationId xmlns:a16="http://schemas.microsoft.com/office/drawing/2014/main" id="{94274D87-88B8-4C0E-99CB-0AF03A2E6A58}"/>
              </a:ext>
            </a:extLst>
          </p:cNvPr>
          <p:cNvSpPr>
            <a:spLocks noGrp="1"/>
          </p:cNvSpPr>
          <p:nvPr>
            <p:ph idx="1"/>
          </p:nvPr>
        </p:nvSpPr>
        <p:spPr/>
        <p:txBody>
          <a:bodyPr>
            <a:normAutofit/>
          </a:bodyPr>
          <a:lstStyle/>
          <a:p>
            <a:r>
              <a:rPr lang="nl-NL" sz="2800" dirty="0"/>
              <a:t>1. ZE ZIEN NIET OF MINDER GAUW GEVAAR (COGNITIEF) EN DIT HANGT OOK SAMEN MET WILLEN ONTDEKKEN (EXPLORATIEDRANG)</a:t>
            </a:r>
          </a:p>
          <a:p>
            <a:r>
              <a:rPr lang="nl-NL" sz="2800" dirty="0"/>
              <a:t>2. ZE HEBBEN NOG NIET DE REFLEX ONTWIKKELD OM HUN HAND TERUG TE TREKKEN OF WEG TE LOPEN (ZE GAAN WEL HUILEN EN PAS LATER HUN HAND TERUGTREKKEN)</a:t>
            </a:r>
          </a:p>
        </p:txBody>
      </p:sp>
    </p:spTree>
    <p:extLst>
      <p:ext uri="{BB962C8B-B14F-4D97-AF65-F5344CB8AC3E}">
        <p14:creationId xmlns:p14="http://schemas.microsoft.com/office/powerpoint/2010/main" val="972437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998CF6-235F-442C-95FF-E39ED8A849B1}"/>
              </a:ext>
            </a:extLst>
          </p:cNvPr>
          <p:cNvSpPr>
            <a:spLocks noGrp="1"/>
          </p:cNvSpPr>
          <p:nvPr>
            <p:ph type="title"/>
          </p:nvPr>
        </p:nvSpPr>
        <p:spPr/>
        <p:txBody>
          <a:bodyPr/>
          <a:lstStyle/>
          <a:p>
            <a:r>
              <a:rPr lang="nl-NL" dirty="0"/>
              <a:t>Theorie brandwonden</a:t>
            </a:r>
          </a:p>
        </p:txBody>
      </p:sp>
      <p:sp>
        <p:nvSpPr>
          <p:cNvPr id="3" name="Tijdelijke aanduiding voor inhoud 2">
            <a:extLst>
              <a:ext uri="{FF2B5EF4-FFF2-40B4-BE49-F238E27FC236}">
                <a16:creationId xmlns:a16="http://schemas.microsoft.com/office/drawing/2014/main" id="{C5CD2E27-3A0F-4484-AF07-D7DFA06F5C08}"/>
              </a:ext>
            </a:extLst>
          </p:cNvPr>
          <p:cNvSpPr>
            <a:spLocks noGrp="1"/>
          </p:cNvSpPr>
          <p:nvPr>
            <p:ph idx="1"/>
          </p:nvPr>
        </p:nvSpPr>
        <p:spPr/>
        <p:txBody>
          <a:bodyPr/>
          <a:lstStyle/>
          <a:p>
            <a:endParaRPr lang="nl-NL" dirty="0">
              <a:hlinkClick r:id=""/>
            </a:endParaRPr>
          </a:p>
          <a:p>
            <a:r>
              <a:rPr lang="nl-NL" dirty="0">
                <a:hlinkClick r:id=""/>
              </a:rPr>
              <a:t>WAT WEET JE AL?</a:t>
            </a:r>
          </a:p>
          <a:p>
            <a:endParaRPr lang="nl-NL" dirty="0">
              <a:hlinkClick r:id=""/>
            </a:endParaRPr>
          </a:p>
          <a:p>
            <a:endParaRPr lang="nl-NL" dirty="0">
              <a:hlinkClick r:id=""/>
            </a:endParaRPr>
          </a:p>
          <a:p>
            <a:r>
              <a:rPr lang="nl-NL" dirty="0">
                <a:hlinkClick r:id=""/>
              </a:rPr>
              <a:t>http://brandwondenstichting.nl/eerstehulpbijbrandwonden/test/</a:t>
            </a:r>
            <a:endParaRPr lang="nl-NL" dirty="0"/>
          </a:p>
          <a:p>
            <a:endParaRPr lang="nl-NL" dirty="0"/>
          </a:p>
          <a:p>
            <a:pPr marL="0" indent="0">
              <a:buNone/>
            </a:pPr>
            <a:endParaRPr lang="nl-NL" dirty="0"/>
          </a:p>
          <a:p>
            <a:endParaRPr lang="nl-NL" dirty="0"/>
          </a:p>
          <a:p>
            <a:endParaRPr lang="nl-NL" dirty="0"/>
          </a:p>
        </p:txBody>
      </p:sp>
      <p:pic>
        <p:nvPicPr>
          <p:cNvPr id="5" name="Afbeelding 4">
            <a:extLst>
              <a:ext uri="{FF2B5EF4-FFF2-40B4-BE49-F238E27FC236}">
                <a16:creationId xmlns:a16="http://schemas.microsoft.com/office/drawing/2014/main" id="{DCBCA5AE-2386-4CAB-AABE-8A8E397188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5884" y="2055362"/>
            <a:ext cx="3657600" cy="1685676"/>
          </a:xfrm>
          <a:prstGeom prst="rect">
            <a:avLst/>
          </a:prstGeom>
        </p:spPr>
      </p:pic>
    </p:spTree>
    <p:extLst>
      <p:ext uri="{BB962C8B-B14F-4D97-AF65-F5344CB8AC3E}">
        <p14:creationId xmlns:p14="http://schemas.microsoft.com/office/powerpoint/2010/main" val="1081512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8F1E8E-E0BA-3D46-8832-F3486F76B05C}"/>
              </a:ext>
            </a:extLst>
          </p:cNvPr>
          <p:cNvSpPr>
            <a:spLocks noGrp="1"/>
          </p:cNvSpPr>
          <p:nvPr>
            <p:ph type="title"/>
          </p:nvPr>
        </p:nvSpPr>
        <p:spPr>
          <a:xfrm>
            <a:off x="870204" y="606564"/>
            <a:ext cx="10451592" cy="1325563"/>
          </a:xfrm>
        </p:spPr>
        <p:txBody>
          <a:bodyPr anchor="ctr">
            <a:normAutofit/>
          </a:bodyPr>
          <a:lstStyle/>
          <a:p>
            <a:r>
              <a:rPr lang="nl-NL"/>
              <a:t>Waardoor kan een verbranding ontstaan? </a:t>
            </a:r>
          </a:p>
        </p:txBody>
      </p:sp>
      <p:sp>
        <p:nvSpPr>
          <p:cNvPr id="15" name="Rectangle 14">
            <a:extLst>
              <a:ext uri="{FF2B5EF4-FFF2-40B4-BE49-F238E27FC236}">
                <a16:creationId xmlns:a16="http://schemas.microsoft.com/office/drawing/2014/main" id="{A5711A0E-A428-4ED1-96CB-33D69FD84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874" y="2043803"/>
            <a:ext cx="10190252" cy="80683"/>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Tijdelijke aanduiding voor inhoud 2">
            <a:extLst>
              <a:ext uri="{FF2B5EF4-FFF2-40B4-BE49-F238E27FC236}">
                <a16:creationId xmlns:a16="http://schemas.microsoft.com/office/drawing/2014/main" id="{B05E7796-D82C-4D01-ACF0-1DF874DCF504}"/>
              </a:ext>
            </a:extLst>
          </p:cNvPr>
          <p:cNvGraphicFramePr>
            <a:graphicFrameLocks noGrp="1"/>
          </p:cNvGraphicFramePr>
          <p:nvPr>
            <p:ph idx="1"/>
            <p:extLst>
              <p:ext uri="{D42A27DB-BD31-4B8C-83A1-F6EECF244321}">
                <p14:modId xmlns:p14="http://schemas.microsoft.com/office/powerpoint/2010/main" val="1287035361"/>
              </p:ext>
            </p:extLst>
          </p:nvPr>
        </p:nvGraphicFramePr>
        <p:xfrm>
          <a:off x="1000874" y="2385390"/>
          <a:ext cx="10190252" cy="36178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38511655"/>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TotalTime>
  <Words>1185</Words>
  <Application>Microsoft Macintosh PowerPoint</Application>
  <PresentationFormat>Breedbeeld</PresentationFormat>
  <Paragraphs>183</Paragraphs>
  <Slides>32</Slides>
  <Notes>1</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32</vt:i4>
      </vt:variant>
    </vt:vector>
  </HeadingPairs>
  <TitlesOfParts>
    <vt:vector size="37" baseType="lpstr">
      <vt:lpstr>Arial</vt:lpstr>
      <vt:lpstr>Calibri</vt:lpstr>
      <vt:lpstr>Calibri Light</vt:lpstr>
      <vt:lpstr>Wingdings</vt:lpstr>
      <vt:lpstr>Kantoorthema</vt:lpstr>
      <vt:lpstr>Kinder-EHBO </vt:lpstr>
      <vt:lpstr>Vorige les</vt:lpstr>
      <vt:lpstr>BLOK 1</vt:lpstr>
      <vt:lpstr>Vandaag: wondverzorging </vt:lpstr>
      <vt:lpstr>LESDOELEN</vt:lpstr>
      <vt:lpstr>Theorie brandwonden</vt:lpstr>
      <vt:lpstr>THEORIE BRANDWONDEN</vt:lpstr>
      <vt:lpstr>Theorie brandwonden</vt:lpstr>
      <vt:lpstr>Waardoor kan een verbranding ontstaan? </vt:lpstr>
      <vt:lpstr>THEORIE BRANDWONDEN BRANDWOND DOOR BERENKLAUW</vt:lpstr>
      <vt:lpstr>Gradaties in brandwonden </vt:lpstr>
      <vt:lpstr>Theorie brandwonden 3E GRAADS BRANDWOND </vt:lpstr>
      <vt:lpstr>Wat bepaalt de ernst van een brandwond?</vt:lpstr>
      <vt:lpstr>Regel van 9</vt:lpstr>
      <vt:lpstr>Theorie brandwonden</vt:lpstr>
      <vt:lpstr>Theorie brandwonden</vt:lpstr>
      <vt:lpstr>Theorie letsels door weersinvloeden</vt:lpstr>
      <vt:lpstr>Theorie letsels door contact met dieren en planten</vt:lpstr>
      <vt:lpstr>TESTVRAGEN</vt:lpstr>
      <vt:lpstr>Blok 2 Wondverzorging</vt:lpstr>
      <vt:lpstr>‘Kleine’ wondjes</vt:lpstr>
      <vt:lpstr>Kleine wondjes verzorgen:</vt:lpstr>
      <vt:lpstr>Actief bloedverlies</vt:lpstr>
      <vt:lpstr>Hoeveel liter bloed heb je?</vt:lpstr>
      <vt:lpstr>Wat is de functie van bloed?</vt:lpstr>
      <vt:lpstr>PowerPoint-presentatie</vt:lpstr>
      <vt:lpstr>Shock </vt:lpstr>
      <vt:lpstr>THEORIE VERBANDMIDDELEN</vt:lpstr>
      <vt:lpstr>VERBANDMIDDELEN</vt:lpstr>
      <vt:lpstr>VERBANDDOOS</vt:lpstr>
      <vt:lpstr> Oefenen met de verschillende verbandmiddelen.  Druk uitoefenen op de wond</vt:lpstr>
      <vt:lpstr>OEFENEN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Kinder-EHBO </dc:title>
  <dc:creator>Geertje Klip vd Veen</dc:creator>
  <cp:lastModifiedBy>Geertje Klip vd Veen</cp:lastModifiedBy>
  <cp:revision>5</cp:revision>
  <dcterms:created xsi:type="dcterms:W3CDTF">2019-03-05T18:39:44Z</dcterms:created>
  <dcterms:modified xsi:type="dcterms:W3CDTF">2019-03-05T19:39:05Z</dcterms:modified>
</cp:coreProperties>
</file>